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28" r:id="rId2"/>
    <p:sldMasterId id="2147483776" r:id="rId3"/>
    <p:sldMasterId id="2147483784" r:id="rId4"/>
    <p:sldMasterId id="2147483848" r:id="rId5"/>
  </p:sldMasterIdLst>
  <p:notesMasterIdLst>
    <p:notesMasterId r:id="rId20"/>
  </p:notesMasterIdLst>
  <p:handoutMasterIdLst>
    <p:handoutMasterId r:id="rId21"/>
  </p:handoutMasterIdLst>
  <p:sldIdLst>
    <p:sldId id="264" r:id="rId6"/>
    <p:sldId id="308" r:id="rId7"/>
    <p:sldId id="309" r:id="rId8"/>
    <p:sldId id="383" r:id="rId9"/>
    <p:sldId id="313" r:id="rId10"/>
    <p:sldId id="315" r:id="rId11"/>
    <p:sldId id="316" r:id="rId12"/>
    <p:sldId id="317" r:id="rId13"/>
    <p:sldId id="366" r:id="rId14"/>
    <p:sldId id="367" r:id="rId15"/>
    <p:sldId id="368" r:id="rId16"/>
    <p:sldId id="394" r:id="rId17"/>
    <p:sldId id="393" r:id="rId18"/>
    <p:sldId id="359" r:id="rId19"/>
  </p:sldIdLst>
  <p:sldSz cx="9144000" cy="6858000" type="screen4x3"/>
  <p:notesSz cx="6807200" cy="9939338"/>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008">
          <p15:clr>
            <a:srgbClr val="A4A3A4"/>
          </p15:clr>
        </p15:guide>
        <p15:guide id="2" pos="5602" userDrawn="1">
          <p15:clr>
            <a:srgbClr val="A4A3A4"/>
          </p15:clr>
        </p15:guide>
        <p15:guide id="3" pos="158"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00408B"/>
    <a:srgbClr val="004D9E"/>
    <a:srgbClr val="EAEAEA"/>
    <a:srgbClr val="464749"/>
    <a:srgbClr val="EEEEEE"/>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51" autoAdjust="0"/>
    <p:restoredTop sz="94660"/>
  </p:normalViewPr>
  <p:slideViewPr>
    <p:cSldViewPr snapToObjects="1" showGuides="1">
      <p:cViewPr>
        <p:scale>
          <a:sx n="73" d="100"/>
          <a:sy n="73" d="100"/>
        </p:scale>
        <p:origin x="-1140" y="-66"/>
      </p:cViewPr>
      <p:guideLst>
        <p:guide orient="horz" pos="618"/>
        <p:guide pos="158"/>
      </p:guideLst>
    </p:cSldViewPr>
  </p:slideViewPr>
  <p:notesTextViewPr>
    <p:cViewPr>
      <p:scale>
        <a:sx n="100" d="100"/>
        <a:sy n="100" d="100"/>
      </p:scale>
      <p:origin x="0" y="0"/>
    </p:cViewPr>
  </p:notesTextViewPr>
  <p:sorterViewPr>
    <p:cViewPr>
      <p:scale>
        <a:sx n="150" d="100"/>
        <a:sy n="150" d="100"/>
      </p:scale>
      <p:origin x="0" y="3582"/>
    </p:cViewPr>
  </p:sorterViewPr>
  <p:notesViewPr>
    <p:cSldViewPr snapToObjects="1" showGuides="1">
      <p:cViewPr varScale="1">
        <p:scale>
          <a:sx n="79" d="100"/>
          <a:sy n="79" d="100"/>
        </p:scale>
        <p:origin x="395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1" y="0"/>
            <a:ext cx="2949786" cy="496967"/>
          </a:xfrm>
          <a:prstGeom prst="rect">
            <a:avLst/>
          </a:prstGeom>
        </p:spPr>
        <p:txBody>
          <a:bodyPr vert="horz" lIns="91550" tIns="45775" rIns="91550" bIns="45775" rtlCol="0"/>
          <a:lstStyle>
            <a:lvl1pPr algn="l">
              <a:defRPr sz="1200"/>
            </a:lvl1pPr>
          </a:lstStyle>
          <a:p>
            <a:endParaRPr lang="es-ES_tradnl" dirty="0"/>
          </a:p>
        </p:txBody>
      </p:sp>
      <p:sp>
        <p:nvSpPr>
          <p:cNvPr id="3" name="Marcador de fecha 2"/>
          <p:cNvSpPr>
            <a:spLocks noGrp="1"/>
          </p:cNvSpPr>
          <p:nvPr>
            <p:ph type="dt" sz="quarter" idx="1"/>
          </p:nvPr>
        </p:nvSpPr>
        <p:spPr>
          <a:xfrm>
            <a:off x="3855839" y="0"/>
            <a:ext cx="2949786" cy="496967"/>
          </a:xfrm>
          <a:prstGeom prst="rect">
            <a:avLst/>
          </a:prstGeom>
        </p:spPr>
        <p:txBody>
          <a:bodyPr vert="horz" lIns="91550" tIns="45775" rIns="91550" bIns="45775" rtlCol="0"/>
          <a:lstStyle>
            <a:lvl1pPr algn="r">
              <a:defRPr sz="1200"/>
            </a:lvl1pPr>
          </a:lstStyle>
          <a:p>
            <a:fld id="{9817BFD7-E9E8-4B45-904F-A2BF0301077C}" type="datetimeFigureOut">
              <a:rPr lang="es-ES_tradnl" smtClean="0"/>
              <a:pPr/>
              <a:t>11/08/2017</a:t>
            </a:fld>
            <a:endParaRPr lang="es-ES_tradnl" dirty="0"/>
          </a:p>
        </p:txBody>
      </p:sp>
      <p:sp>
        <p:nvSpPr>
          <p:cNvPr id="4" name="Marcador de pie de página 3"/>
          <p:cNvSpPr>
            <a:spLocks noGrp="1"/>
          </p:cNvSpPr>
          <p:nvPr>
            <p:ph type="ftr" sz="quarter" idx="2"/>
          </p:nvPr>
        </p:nvSpPr>
        <p:spPr>
          <a:xfrm>
            <a:off x="1" y="9440647"/>
            <a:ext cx="2949786" cy="496967"/>
          </a:xfrm>
          <a:prstGeom prst="rect">
            <a:avLst/>
          </a:prstGeom>
        </p:spPr>
        <p:txBody>
          <a:bodyPr vert="horz" lIns="91550" tIns="45775" rIns="91550" bIns="45775" rtlCol="0" anchor="b"/>
          <a:lstStyle>
            <a:lvl1pPr algn="l">
              <a:defRPr sz="1200"/>
            </a:lvl1pPr>
          </a:lstStyle>
          <a:p>
            <a:endParaRPr lang="es-ES_tradnl" dirty="0"/>
          </a:p>
        </p:txBody>
      </p:sp>
      <p:sp>
        <p:nvSpPr>
          <p:cNvPr id="5" name="Marcador de número de diapositiva 4"/>
          <p:cNvSpPr>
            <a:spLocks noGrp="1"/>
          </p:cNvSpPr>
          <p:nvPr>
            <p:ph type="sldNum" sz="quarter" idx="3"/>
          </p:nvPr>
        </p:nvSpPr>
        <p:spPr>
          <a:xfrm>
            <a:off x="3855839" y="9440647"/>
            <a:ext cx="2949786" cy="496967"/>
          </a:xfrm>
          <a:prstGeom prst="rect">
            <a:avLst/>
          </a:prstGeom>
        </p:spPr>
        <p:txBody>
          <a:bodyPr vert="horz" lIns="91550" tIns="45775" rIns="91550" bIns="45775" rtlCol="0" anchor="b"/>
          <a:lstStyle>
            <a:lvl1pPr algn="r">
              <a:defRPr sz="1200"/>
            </a:lvl1pPr>
          </a:lstStyle>
          <a:p>
            <a:fld id="{D7ECB912-2F1B-F447-BCE0-F070F008CDC6}" type="slidenum">
              <a:rPr lang="es-ES_tradnl" smtClean="0"/>
              <a:pPr/>
              <a:t>‹#›</a:t>
            </a:fld>
            <a:endParaRPr lang="es-ES_tradnl" dirty="0"/>
          </a:p>
        </p:txBody>
      </p:sp>
    </p:spTree>
    <p:extLst>
      <p:ext uri="{BB962C8B-B14F-4D97-AF65-F5344CB8AC3E}">
        <p14:creationId xmlns:p14="http://schemas.microsoft.com/office/powerpoint/2010/main" val="4512356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1" y="0"/>
            <a:ext cx="2949786" cy="496967"/>
          </a:xfrm>
          <a:prstGeom prst="rect">
            <a:avLst/>
          </a:prstGeom>
        </p:spPr>
        <p:txBody>
          <a:bodyPr vert="horz" lIns="91550" tIns="45775" rIns="91550" bIns="45775" rtlCol="0"/>
          <a:lstStyle>
            <a:lvl1pPr algn="l">
              <a:defRPr sz="1200"/>
            </a:lvl1pPr>
          </a:lstStyle>
          <a:p>
            <a:endParaRPr lang="es-ES_tradnl" dirty="0"/>
          </a:p>
        </p:txBody>
      </p:sp>
      <p:sp>
        <p:nvSpPr>
          <p:cNvPr id="3" name="Marcador de fecha 2"/>
          <p:cNvSpPr>
            <a:spLocks noGrp="1"/>
          </p:cNvSpPr>
          <p:nvPr>
            <p:ph type="dt" idx="1"/>
          </p:nvPr>
        </p:nvSpPr>
        <p:spPr>
          <a:xfrm>
            <a:off x="3855839" y="0"/>
            <a:ext cx="2949786" cy="496967"/>
          </a:xfrm>
          <a:prstGeom prst="rect">
            <a:avLst/>
          </a:prstGeom>
        </p:spPr>
        <p:txBody>
          <a:bodyPr vert="horz" lIns="91550" tIns="45775" rIns="91550" bIns="45775" rtlCol="0"/>
          <a:lstStyle>
            <a:lvl1pPr algn="r">
              <a:defRPr sz="1200"/>
            </a:lvl1pPr>
          </a:lstStyle>
          <a:p>
            <a:fld id="{5767B9C6-700E-4644-9595-A0C5C073DF5F}" type="datetimeFigureOut">
              <a:rPr lang="es-ES_tradnl" smtClean="0"/>
              <a:pPr/>
              <a:t>11/08/2017</a:t>
            </a:fld>
            <a:endParaRPr lang="es-ES_tradnl" dirty="0"/>
          </a:p>
        </p:txBody>
      </p:sp>
      <p:sp>
        <p:nvSpPr>
          <p:cNvPr id="4" name="Marcador de imagen de diapositiva 3"/>
          <p:cNvSpPr>
            <a:spLocks noGrp="1" noRot="1" noChangeAspect="1"/>
          </p:cNvSpPr>
          <p:nvPr>
            <p:ph type="sldImg" idx="2"/>
          </p:nvPr>
        </p:nvSpPr>
        <p:spPr>
          <a:xfrm>
            <a:off x="919163" y="746125"/>
            <a:ext cx="4968875" cy="3725863"/>
          </a:xfrm>
          <a:prstGeom prst="rect">
            <a:avLst/>
          </a:prstGeom>
          <a:noFill/>
          <a:ln w="12700">
            <a:solidFill>
              <a:prstClr val="black"/>
            </a:solidFill>
          </a:ln>
        </p:spPr>
        <p:txBody>
          <a:bodyPr vert="horz" lIns="91550" tIns="45775" rIns="91550" bIns="45775" rtlCol="0" anchor="ctr"/>
          <a:lstStyle/>
          <a:p>
            <a:endParaRPr lang="es-ES_tradnl" dirty="0"/>
          </a:p>
        </p:txBody>
      </p:sp>
      <p:sp>
        <p:nvSpPr>
          <p:cNvPr id="5" name="Marcador de notas 4"/>
          <p:cNvSpPr>
            <a:spLocks noGrp="1"/>
          </p:cNvSpPr>
          <p:nvPr>
            <p:ph type="body" sz="quarter" idx="3"/>
          </p:nvPr>
        </p:nvSpPr>
        <p:spPr>
          <a:xfrm>
            <a:off x="680721" y="4721186"/>
            <a:ext cx="5445760" cy="4472702"/>
          </a:xfrm>
          <a:prstGeom prst="rect">
            <a:avLst/>
          </a:prstGeom>
        </p:spPr>
        <p:txBody>
          <a:bodyPr vert="horz" lIns="91550" tIns="45775" rIns="91550" bIns="45775"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1" y="9440647"/>
            <a:ext cx="2949786" cy="496967"/>
          </a:xfrm>
          <a:prstGeom prst="rect">
            <a:avLst/>
          </a:prstGeom>
        </p:spPr>
        <p:txBody>
          <a:bodyPr vert="horz" lIns="91550" tIns="45775" rIns="91550" bIns="45775" rtlCol="0" anchor="b"/>
          <a:lstStyle>
            <a:lvl1pPr algn="l">
              <a:defRPr sz="1200"/>
            </a:lvl1pPr>
          </a:lstStyle>
          <a:p>
            <a:endParaRPr lang="es-ES_tradnl" dirty="0"/>
          </a:p>
        </p:txBody>
      </p:sp>
      <p:sp>
        <p:nvSpPr>
          <p:cNvPr id="7" name="Marcador de número de diapositiva 6"/>
          <p:cNvSpPr>
            <a:spLocks noGrp="1"/>
          </p:cNvSpPr>
          <p:nvPr>
            <p:ph type="sldNum" sz="quarter" idx="5"/>
          </p:nvPr>
        </p:nvSpPr>
        <p:spPr>
          <a:xfrm>
            <a:off x="3855839" y="9440647"/>
            <a:ext cx="2949786" cy="496967"/>
          </a:xfrm>
          <a:prstGeom prst="rect">
            <a:avLst/>
          </a:prstGeom>
        </p:spPr>
        <p:txBody>
          <a:bodyPr vert="horz" lIns="91550" tIns="45775" rIns="91550" bIns="45775" rtlCol="0" anchor="b"/>
          <a:lstStyle>
            <a:lvl1pPr algn="r">
              <a:defRPr sz="1200"/>
            </a:lvl1pPr>
          </a:lstStyle>
          <a:p>
            <a:fld id="{F42CC4A8-FFE9-184D-A42A-F8B2BA9A5B71}" type="slidenum">
              <a:rPr lang="es-ES_tradnl" smtClean="0"/>
              <a:pPr/>
              <a:t>‹#›</a:t>
            </a:fld>
            <a:endParaRPr lang="es-ES_tradnl" dirty="0"/>
          </a:p>
        </p:txBody>
      </p:sp>
    </p:spTree>
    <p:extLst>
      <p:ext uri="{BB962C8B-B14F-4D97-AF65-F5344CB8AC3E}">
        <p14:creationId xmlns:p14="http://schemas.microsoft.com/office/powerpoint/2010/main" val="198315319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df"/><Relationship Id="rId7" Type="http://schemas.openxmlformats.org/officeDocument/2006/relationships/image" Target="../media/image3.pdf"/><Relationship Id="rId2" Type="http://schemas.openxmlformats.org/officeDocument/2006/relationships/image" Target="../media/image1.jpeg"/><Relationship Id="rId1" Type="http://schemas.openxmlformats.org/officeDocument/2006/relationships/slideMaster" Target="../slideMasters/slideMaster1.xml"/><Relationship Id="rId10"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image" Target="../media/image5.pd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df"/><Relationship Id="rId7" Type="http://schemas.openxmlformats.org/officeDocument/2006/relationships/image" Target="../media/image7.png"/><Relationship Id="rId2" Type="http://schemas.openxmlformats.org/officeDocument/2006/relationships/image" Target="../media/image5.jpeg"/><Relationship Id="rId1" Type="http://schemas.openxmlformats.org/officeDocument/2006/relationships/slideMaster" Target="../slideMasters/slideMaster2.xml"/><Relationship Id="rId6" Type="http://schemas.openxmlformats.org/officeDocument/2006/relationships/image" Target="../media/image9.pdf"/><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2.pdf"/><Relationship Id="rId5" Type="http://schemas.openxmlformats.org/officeDocument/2006/relationships/image" Target="../media/image11.png"/><Relationship Id="rId10" Type="http://schemas.openxmlformats.org/officeDocument/2006/relationships/image" Target="../media/image4.png"/><Relationship Id="rId4" Type="http://schemas.openxmlformats.org/officeDocument/2006/relationships/image" Target="../media/image10.png"/><Relationship Id="rId9" Type="http://schemas.openxmlformats.org/officeDocument/2006/relationships/image" Target="../media/image5.pdf"/></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df"/><Relationship Id="rId7"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2.xml"/><Relationship Id="rId6" Type="http://schemas.openxmlformats.org/officeDocument/2006/relationships/image" Target="../media/image5.pdf"/><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2.pdf"/><Relationship Id="rId5" Type="http://schemas.openxmlformats.org/officeDocument/2006/relationships/image" Target="../media/image11.png"/><Relationship Id="rId10" Type="http://schemas.openxmlformats.org/officeDocument/2006/relationships/image" Target="../media/image4.png"/><Relationship Id="rId4" Type="http://schemas.openxmlformats.org/officeDocument/2006/relationships/image" Target="../media/image10.png"/><Relationship Id="rId9" Type="http://schemas.openxmlformats.org/officeDocument/2006/relationships/image" Target="../media/image5.pd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df"/><Relationship Id="rId7"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2.xml"/><Relationship Id="rId6" Type="http://schemas.openxmlformats.org/officeDocument/2006/relationships/image" Target="../media/image5.pdf"/><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pdf"/><Relationship Id="rId1" Type="http://schemas.openxmlformats.org/officeDocument/2006/relationships/slideMaster" Target="../slideMasters/slideMaster2.xml"/><Relationship Id="rId4" Type="http://schemas.openxmlformats.org/officeDocument/2006/relationships/image" Target="../media/image12.jp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df"/><Relationship Id="rId7" Type="http://schemas.openxmlformats.org/officeDocument/2006/relationships/image" Target="../media/image7.png"/><Relationship Id="rId2" Type="http://schemas.openxmlformats.org/officeDocument/2006/relationships/image" Target="../media/image5.jpeg"/><Relationship Id="rId1" Type="http://schemas.openxmlformats.org/officeDocument/2006/relationships/slideMaster" Target="../slideMasters/slideMaster1.xml"/><Relationship Id="rId6" Type="http://schemas.openxmlformats.org/officeDocument/2006/relationships/image" Target="../media/image9.pdf"/><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9" Type="http://schemas.openxmlformats.org/officeDocument/2006/relationships/image" Target="../media/image2.png"/><Relationship Id="rId38" Type="http://schemas.openxmlformats.org/officeDocument/2006/relationships/image" Target="../media/image2.pdf"/><Relationship Id="rId2" Type="http://schemas.openxmlformats.org/officeDocument/2006/relationships/image" Target="../media/image11.png"/><Relationship Id="rId41" Type="http://schemas.openxmlformats.org/officeDocument/2006/relationships/image" Target="../media/image4.png"/><Relationship Id="rId1" Type="http://schemas.openxmlformats.org/officeDocument/2006/relationships/slideMaster" Target="../slideMasters/slideMaster3.xml"/><Relationship Id="rId40" Type="http://schemas.openxmlformats.org/officeDocument/2006/relationships/image" Target="../media/image5.pdf"/></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9" Type="http://schemas.openxmlformats.org/officeDocument/2006/relationships/image" Target="../media/image2.png"/><Relationship Id="rId38" Type="http://schemas.openxmlformats.org/officeDocument/2006/relationships/image" Target="../media/image2.pdf"/><Relationship Id="rId2" Type="http://schemas.openxmlformats.org/officeDocument/2006/relationships/image" Target="../media/image11.png"/><Relationship Id="rId41" Type="http://schemas.openxmlformats.org/officeDocument/2006/relationships/image" Target="../media/image4.png"/><Relationship Id="rId1" Type="http://schemas.openxmlformats.org/officeDocument/2006/relationships/slideMaster" Target="../slideMasters/slideMaster4.xml"/><Relationship Id="rId40" Type="http://schemas.openxmlformats.org/officeDocument/2006/relationships/image" Target="../media/image5.pd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2.pdf"/><Relationship Id="rId5" Type="http://schemas.openxmlformats.org/officeDocument/2006/relationships/image" Target="../media/image11.png"/><Relationship Id="rId10" Type="http://schemas.openxmlformats.org/officeDocument/2006/relationships/image" Target="../media/image4.png"/><Relationship Id="rId4" Type="http://schemas.openxmlformats.org/officeDocument/2006/relationships/image" Target="../media/image10.png"/><Relationship Id="rId9" Type="http://schemas.openxmlformats.org/officeDocument/2006/relationships/image" Target="../media/image5.pd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39" Type="http://schemas.openxmlformats.org/officeDocument/2006/relationships/image" Target="../media/image2.png"/><Relationship Id="rId38" Type="http://schemas.openxmlformats.org/officeDocument/2006/relationships/image" Target="../media/image2.pdf"/><Relationship Id="rId2" Type="http://schemas.openxmlformats.org/officeDocument/2006/relationships/image" Target="../media/image11.png"/><Relationship Id="rId41" Type="http://schemas.openxmlformats.org/officeDocument/2006/relationships/image" Target="../media/image4.png"/><Relationship Id="rId1" Type="http://schemas.openxmlformats.org/officeDocument/2006/relationships/slideMaster" Target="../slideMasters/slideMaster5.xml"/><Relationship Id="rId40" Type="http://schemas.openxmlformats.org/officeDocument/2006/relationships/image" Target="../media/image5.pd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df"/><Relationship Id="rId7"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5.pdf"/><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2.pdf"/><Relationship Id="rId5" Type="http://schemas.openxmlformats.org/officeDocument/2006/relationships/image" Target="../media/image11.png"/><Relationship Id="rId10" Type="http://schemas.openxmlformats.org/officeDocument/2006/relationships/image" Target="../media/image4.png"/><Relationship Id="rId4" Type="http://schemas.openxmlformats.org/officeDocument/2006/relationships/image" Target="../media/image10.png"/><Relationship Id="rId9" Type="http://schemas.openxmlformats.org/officeDocument/2006/relationships/image" Target="../media/image5.pd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df"/><Relationship Id="rId7"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5.pdf"/><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pdf"/><Relationship Id="rId1" Type="http://schemas.openxmlformats.org/officeDocument/2006/relationships/slideMaster" Target="../slideMasters/slideMaster1.xml"/><Relationship Id="rId4" Type="http://schemas.openxmlformats.org/officeDocument/2006/relationships/image" Target="../media/image12.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df"/><Relationship Id="rId7" Type="http://schemas.openxmlformats.org/officeDocument/2006/relationships/image" Target="../media/image3.pdf"/><Relationship Id="rId2" Type="http://schemas.openxmlformats.org/officeDocument/2006/relationships/image" Target="../media/image1.jpeg"/><Relationship Id="rId1" Type="http://schemas.openxmlformats.org/officeDocument/2006/relationships/slideMaster" Target="../slideMasters/slideMaster2.xml"/><Relationship Id="rId10"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image" Target="../media/image5.pd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pic>
        <p:nvPicPr>
          <p:cNvPr id="13" name="Imagen 12" descr="portada_4.jpg"/>
          <p:cNvPicPr>
            <a:picLocks noChangeAspect="1"/>
          </p:cNvPicPr>
          <p:nvPr userDrawn="1"/>
        </p:nvPicPr>
        <p:blipFill>
          <a:blip r:embed="rId2"/>
          <a:stretch>
            <a:fillRect/>
          </a:stretch>
        </p:blipFill>
        <p:spPr>
          <a:xfrm>
            <a:off x="0" y="812800"/>
            <a:ext cx="9144000" cy="6045200"/>
          </a:xfrm>
          <a:prstGeom prst="rect">
            <a:avLst/>
          </a:prstGeom>
        </p:spPr>
      </p:pic>
      <p:sp>
        <p:nvSpPr>
          <p:cNvPr id="4" name="Título 15"/>
          <p:cNvSpPr>
            <a:spLocks noGrp="1"/>
          </p:cNvSpPr>
          <p:nvPr>
            <p:ph type="title" hasCustomPrompt="1"/>
          </p:nvPr>
        </p:nvSpPr>
        <p:spPr>
          <a:xfrm>
            <a:off x="228600" y="1612800"/>
            <a:ext cx="4800600" cy="2182200"/>
          </a:xfrm>
        </p:spPr>
        <p:txBody>
          <a:bodyPr>
            <a:noAutofit/>
          </a:bodyPr>
          <a:lstStyle>
            <a:lvl1pPr algn="l">
              <a:defRPr sz="3600" b="1" cap="all" baseline="0">
                <a:solidFill>
                  <a:srgbClr val="004D9E"/>
                </a:solidFill>
                <a:latin typeface="Arial"/>
                <a:cs typeface="Arial"/>
              </a:defRPr>
            </a:lvl1pPr>
          </a:lstStyle>
          <a:p>
            <a:r>
              <a:rPr lang="en-US" noProof="0" dirty="0" smtClean="0"/>
              <a:t>THE Presentation title goes here and should only BE 4 lines</a:t>
            </a:r>
            <a:endParaRPr lang="en-US" noProof="0" dirty="0"/>
          </a:p>
        </p:txBody>
      </p:sp>
      <p:sp>
        <p:nvSpPr>
          <p:cNvPr id="10" name="Marcador de texto 20"/>
          <p:cNvSpPr>
            <a:spLocks noGrp="1"/>
          </p:cNvSpPr>
          <p:nvPr>
            <p:ph type="body" sz="quarter" idx="11" hasCustomPrompt="1"/>
          </p:nvPr>
        </p:nvSpPr>
        <p:spPr>
          <a:xfrm>
            <a:off x="220861" y="3924000"/>
            <a:ext cx="3886080" cy="609600"/>
          </a:xfrm>
        </p:spPr>
        <p:txBody>
          <a:bodyPr>
            <a:noAutofit/>
          </a:bodyPr>
          <a:lstStyle>
            <a:lvl1pPr marL="0">
              <a:spcBef>
                <a:spcPts val="0"/>
              </a:spcBef>
              <a:buNone/>
              <a:defRPr sz="1800" i="1" baseline="0">
                <a:solidFill>
                  <a:srgbClr val="004D9E"/>
                </a:solidFill>
                <a:latin typeface="Arial"/>
                <a:cs typeface="Arial"/>
              </a:defRPr>
            </a:lvl1pPr>
          </a:lstStyle>
          <a:p>
            <a:pPr lvl="0"/>
            <a:r>
              <a:rPr lang="en-US" noProof="0" dirty="0" smtClean="0"/>
              <a:t>The presentation subtitle goes here and should only be 1 or 2 lines</a:t>
            </a:r>
          </a:p>
        </p:txBody>
      </p:sp>
      <p:sp>
        <p:nvSpPr>
          <p:cNvPr id="11" name="Marcador de texto 20"/>
          <p:cNvSpPr>
            <a:spLocks noGrp="1"/>
          </p:cNvSpPr>
          <p:nvPr>
            <p:ph type="body" sz="quarter" idx="12" hasCustomPrompt="1"/>
          </p:nvPr>
        </p:nvSpPr>
        <p:spPr>
          <a:xfrm>
            <a:off x="220861" y="4644000"/>
            <a:ext cx="3488100" cy="609600"/>
          </a:xfrm>
        </p:spPr>
        <p:txBody>
          <a:bodyPr>
            <a:normAutofit/>
          </a:bodyPr>
          <a:lstStyle>
            <a:lvl1pPr marL="0">
              <a:spcBef>
                <a:spcPts val="0"/>
              </a:spcBef>
              <a:buNone/>
              <a:defRPr sz="1200" i="1" baseline="0">
                <a:solidFill>
                  <a:srgbClr val="004D9E"/>
                </a:solidFill>
                <a:latin typeface="Arial"/>
                <a:cs typeface="Arial"/>
              </a:defRPr>
            </a:lvl1pPr>
          </a:lstStyle>
          <a:p>
            <a:pPr lvl="0"/>
            <a:r>
              <a:rPr lang="en-US" noProof="0" dirty="0" smtClean="0"/>
              <a:t>Month Day, Year</a:t>
            </a:r>
          </a:p>
        </p:txBody>
      </p:sp>
      <p:pic>
        <p:nvPicPr>
          <p:cNvPr id="16" name="Imagen 15"/>
          <p:cNvPicPr preferRelativeResize="0">
            <a:picLocks/>
          </p:cNvPicPr>
          <p:nvPr userDrawn="1"/>
        </p:nvPicPr>
        <mc:AlternateContent xmlns:mc="http://schemas.openxmlformats.org/markup-compatibility/2006">
          <mc:Choice xmlns:ma="http://schemas.microsoft.com/office/mac/drawingml/2008/main" xmlns:mv="urn:schemas-microsoft-com:mac:vml" xmlns="" Requires="ma">
            <p:blipFill>
              <a:blip r:embed="rId3"/>
              <a:stretch>
                <a:fillRect/>
              </a:stretch>
            </p:blipFill>
          </mc:Choice>
          <mc:Fallback>
            <p:blipFill>
              <a:blip r:embed="rId4"/>
              <a:stretch>
                <a:fillRect/>
              </a:stretch>
            </p:blipFill>
          </mc:Fallback>
        </mc:AlternateContent>
        <p:spPr>
          <a:xfrm>
            <a:off x="291600" y="6411600"/>
            <a:ext cx="4312800" cy="144000"/>
          </a:xfrm>
          <a:prstGeom prst="rect">
            <a:avLst/>
          </a:prstGeom>
        </p:spPr>
      </p:pic>
      <p:pic>
        <p:nvPicPr>
          <p:cNvPr id="12" name="Imagen 11" descr="logo+ppt.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7"/>
              <a:stretch>
                <a:fillRect/>
              </a:stretch>
            </p:blipFill>
          </mc:Choice>
          <mc:Fallback>
            <p:blipFill>
              <a:blip r:embed="rId8"/>
              <a:stretch>
                <a:fillRect/>
              </a:stretch>
            </p:blipFill>
          </mc:Fallback>
        </mc:AlternateContent>
        <p:spPr>
          <a:xfrm>
            <a:off x="312541" y="152400"/>
            <a:ext cx="3889570" cy="458052"/>
          </a:xfrm>
          <a:prstGeom prst="rect">
            <a:avLst/>
          </a:prstGeom>
        </p:spPr>
      </p:pic>
      <p:pic>
        <p:nvPicPr>
          <p:cNvPr id="15" name="Imagen 14" descr="logo+ppt2.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9"/>
              <a:stretch>
                <a:fillRect/>
              </a:stretch>
            </p:blipFill>
          </mc:Choice>
          <mc:Fallback>
            <p:blipFill>
              <a:blip r:embed="rId10"/>
              <a:stretch>
                <a:fillRect/>
              </a:stretch>
            </p:blipFill>
          </mc:Fallback>
        </mc:AlternateContent>
        <p:spPr>
          <a:xfrm>
            <a:off x="6759843" y="6324600"/>
            <a:ext cx="2003157" cy="327227"/>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pic>
        <p:nvPicPr>
          <p:cNvPr id="8" name="Imagen 7" descr="Portadillas.jpg"/>
          <p:cNvPicPr>
            <a:picLocks noChangeAspect="1"/>
          </p:cNvPicPr>
          <p:nvPr userDrawn="1"/>
        </p:nvPicPr>
        <p:blipFill>
          <a:blip r:embed="rId2"/>
          <a:stretch>
            <a:fillRect/>
          </a:stretch>
        </p:blipFill>
        <p:spPr>
          <a:xfrm>
            <a:off x="3166" y="0"/>
            <a:ext cx="9137668" cy="6858000"/>
          </a:xfrm>
          <a:prstGeom prst="rect">
            <a:avLst/>
          </a:prstGeom>
          <a:solidFill>
            <a:srgbClr val="004D9E">
              <a:alpha val="31000"/>
            </a:srgbClr>
          </a:solidFill>
          <a:ln>
            <a:noFill/>
          </a:ln>
          <a:effectLst/>
        </p:spPr>
      </p:pic>
      <p:sp>
        <p:nvSpPr>
          <p:cNvPr id="4" name="Marcador de texto 20"/>
          <p:cNvSpPr>
            <a:spLocks noGrp="1"/>
          </p:cNvSpPr>
          <p:nvPr>
            <p:ph type="body" sz="quarter" idx="11" hasCustomPrompt="1"/>
          </p:nvPr>
        </p:nvSpPr>
        <p:spPr>
          <a:xfrm>
            <a:off x="356400" y="1562400"/>
            <a:ext cx="5967600" cy="1981199"/>
          </a:xfrm>
        </p:spPr>
        <p:txBody>
          <a:bodyPr>
            <a:noAutofit/>
          </a:bodyPr>
          <a:lstStyle>
            <a:lvl1pPr marL="0">
              <a:spcBef>
                <a:spcPts val="0"/>
              </a:spcBef>
              <a:buNone/>
              <a:defRPr sz="3600" b="1" cap="all" baseline="0">
                <a:solidFill>
                  <a:schemeClr val="bg1"/>
                </a:solidFill>
                <a:latin typeface="Arial"/>
                <a:cs typeface="Arial"/>
              </a:defRPr>
            </a:lvl1pPr>
          </a:lstStyle>
          <a:p>
            <a:pPr lvl="0"/>
            <a:r>
              <a:rPr lang="en-US" noProof="0" dirty="0" smtClean="0"/>
              <a:t>THE title goes here only 2 lines</a:t>
            </a:r>
          </a:p>
        </p:txBody>
      </p:sp>
      <p:pic>
        <p:nvPicPr>
          <p:cNvPr id="10" name="Imagen 9"/>
          <p:cNvPicPr preferRelativeResize="0">
            <a:picLocks/>
          </p:cNvPicPr>
          <p:nvPr/>
        </p:nvPicPr>
        <mc:AlternateContent xmlns:mc="http://schemas.openxmlformats.org/markup-compatibility/2006">
          <mc:Choice xmlns:ma="http://schemas.microsoft.com/office/mac/drawingml/2008/main" xmlns:mv="urn:schemas-microsoft-com:mac:vml" xmlns="" Requires="ma">
            <p:blipFill>
              <a:blip r:embed="rId3"/>
              <a:stretch>
                <a:fillRect/>
              </a:stretch>
            </p:blipFill>
          </mc:Choice>
          <mc:Fallback>
            <p:blipFill>
              <a:blip r:embed="rId4"/>
              <a:stretch>
                <a:fillRect/>
              </a:stretch>
            </p:blipFill>
          </mc:Fallback>
        </mc:AlternateContent>
        <p:spPr>
          <a:xfrm>
            <a:off x="291600" y="6411600"/>
            <a:ext cx="4312800" cy="144000"/>
          </a:xfrm>
          <a:prstGeom prst="rect">
            <a:avLst/>
          </a:prstGeom>
        </p:spPr>
      </p:pic>
      <p:pic>
        <p:nvPicPr>
          <p:cNvPr id="13" name="Imagen 12" descr="logo+ppt3.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6"/>
              <a:stretch>
                <a:fillRect/>
              </a:stretch>
            </p:blipFill>
          </mc:Choice>
          <mc:Fallback>
            <p:blipFill>
              <a:blip r:embed="rId7"/>
              <a:stretch>
                <a:fillRect/>
              </a:stretch>
            </p:blipFill>
          </mc:Fallback>
        </mc:AlternateContent>
        <p:spPr>
          <a:xfrm>
            <a:off x="6760800" y="6324600"/>
            <a:ext cx="1971417" cy="322042"/>
          </a:xfrm>
          <a:prstGeom prst="rect">
            <a:avLst/>
          </a:prstGeom>
        </p:spPr>
      </p:pic>
    </p:spTree>
    <p:extLst>
      <p:ext uri="{BB962C8B-B14F-4D97-AF65-F5344CB8AC3E}">
        <p14:creationId xmlns:p14="http://schemas.microsoft.com/office/powerpoint/2010/main" val="260708266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18" name="Rectángulo 17"/>
          <p:cNvSpPr/>
          <p:nvPr userDrawn="1"/>
        </p:nvSpPr>
        <p:spPr>
          <a:xfrm>
            <a:off x="0" y="-1"/>
            <a:ext cx="9144000" cy="6057283"/>
          </a:xfrm>
          <a:prstGeom prst="rect">
            <a:avLst/>
          </a:prstGeom>
          <a:solidFill>
            <a:schemeClr val="bg1">
              <a:lumMod val="85000"/>
              <a:alpha val="5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solidFill>
                <a:prstClr val="white"/>
              </a:solidFill>
            </a:endParaRPr>
          </a:p>
        </p:txBody>
      </p:sp>
      <p:sp>
        <p:nvSpPr>
          <p:cNvPr id="14" name="Subtítulo 2"/>
          <p:cNvSpPr txBox="1">
            <a:spLocks/>
          </p:cNvSpPr>
          <p:nvPr userDrawn="1"/>
        </p:nvSpPr>
        <p:spPr>
          <a:xfrm>
            <a:off x="676800" y="2088883"/>
            <a:ext cx="6400800" cy="1033200"/>
          </a:xfrm>
          <a:prstGeom prst="rect">
            <a:avLst/>
          </a:prstGeom>
        </p:spPr>
        <p:txBody>
          <a:bodyPr vert="horz" lIns="91440" tIns="0" rIns="91440" bIns="982800" rtlCol="0">
            <a:noAutofit/>
          </a:bodyPr>
          <a:lstStyle>
            <a:lvl1pPr marL="0" marR="0" indent="0" algn="l" defTabSz="457200" rtl="0" eaLnBrk="1" fontAlgn="auto" latinLnBrk="0" hangingPunct="1">
              <a:spcBef>
                <a:spcPct val="20000"/>
              </a:spcBef>
              <a:spcAft>
                <a:spcPts val="0"/>
              </a:spcAft>
              <a:buClrTx/>
              <a:buSzTx/>
              <a:buFont typeface="Lucida Grande"/>
              <a:buNone/>
              <a:tabLst/>
              <a:defRPr sz="32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endParaRPr lang="en-US" sz="1600" dirty="0" smtClean="0">
              <a:solidFill>
                <a:prstClr val="black">
                  <a:lumMod val="65000"/>
                  <a:lumOff val="35000"/>
                </a:prstClr>
              </a:solidFill>
              <a:latin typeface="Arial"/>
              <a:cs typeface="Arial"/>
            </a:endParaRPr>
          </a:p>
        </p:txBody>
      </p:sp>
      <p:sp>
        <p:nvSpPr>
          <p:cNvPr id="16" name="Título 15"/>
          <p:cNvSpPr>
            <a:spLocks noGrp="1"/>
          </p:cNvSpPr>
          <p:nvPr>
            <p:ph type="title" hasCustomPrompt="1"/>
          </p:nvPr>
        </p:nvSpPr>
        <p:spPr>
          <a:xfrm>
            <a:off x="187200" y="223200"/>
            <a:ext cx="8382000" cy="454297"/>
          </a:xfrm>
        </p:spPr>
        <p:txBody>
          <a:bodyPr>
            <a:normAutofit/>
          </a:bodyPr>
          <a:lstStyle>
            <a:lvl1pPr algn="l">
              <a:defRPr sz="2500" b="1" cap="all" baseline="0">
                <a:solidFill>
                  <a:srgbClr val="004D9E"/>
                </a:solidFill>
                <a:latin typeface="Arial"/>
                <a:cs typeface="Arial"/>
              </a:defRPr>
            </a:lvl1pPr>
          </a:lstStyle>
          <a:p>
            <a:r>
              <a:rPr lang="en-US" noProof="0" dirty="0" smtClean="0"/>
              <a:t>title OF THE SLIDE goes here = 1 line long</a:t>
            </a:r>
            <a:endParaRPr lang="en-US" noProof="0" dirty="0"/>
          </a:p>
        </p:txBody>
      </p:sp>
      <p:sp>
        <p:nvSpPr>
          <p:cNvPr id="21" name="Marcador de texto 20"/>
          <p:cNvSpPr>
            <a:spLocks noGrp="1"/>
          </p:cNvSpPr>
          <p:nvPr>
            <p:ph type="body" sz="quarter" idx="10" hasCustomPrompt="1"/>
          </p:nvPr>
        </p:nvSpPr>
        <p:spPr>
          <a:xfrm>
            <a:off x="187200" y="1295400"/>
            <a:ext cx="8610600" cy="609600"/>
          </a:xfrm>
        </p:spPr>
        <p:txBody>
          <a:bodyPr>
            <a:normAutofit/>
          </a:bodyPr>
          <a:lstStyle>
            <a:lvl1pPr marL="0">
              <a:spcBef>
                <a:spcPts val="0"/>
              </a:spcBef>
              <a:buNone/>
              <a:defRPr sz="2200" b="1" cap="all" baseline="0">
                <a:solidFill>
                  <a:schemeClr val="tx1">
                    <a:lumMod val="65000"/>
                    <a:lumOff val="35000"/>
                  </a:schemeClr>
                </a:solidFill>
                <a:latin typeface="Arial"/>
                <a:cs typeface="Arial"/>
              </a:defRPr>
            </a:lvl1pPr>
          </a:lstStyle>
          <a:p>
            <a:pPr lvl="0"/>
            <a:r>
              <a:rPr lang="en-US" noProof="0" dirty="0" smtClean="0"/>
              <a:t>The HEADER Goes here, only 1 line</a:t>
            </a:r>
          </a:p>
        </p:txBody>
      </p:sp>
      <p:sp>
        <p:nvSpPr>
          <p:cNvPr id="22" name="Marcador de texto 20"/>
          <p:cNvSpPr>
            <a:spLocks noGrp="1"/>
          </p:cNvSpPr>
          <p:nvPr>
            <p:ph type="body" sz="quarter" idx="11" hasCustomPrompt="1"/>
          </p:nvPr>
        </p:nvSpPr>
        <p:spPr>
          <a:xfrm>
            <a:off x="187200" y="2057400"/>
            <a:ext cx="8610600" cy="1371600"/>
          </a:xfrm>
        </p:spPr>
        <p:txBody>
          <a:bodyPr>
            <a:normAutofit/>
          </a:bodyPr>
          <a:lstStyle>
            <a:lvl1pPr marL="0">
              <a:spcBef>
                <a:spcPts val="0"/>
              </a:spcBef>
              <a:buNone/>
              <a:defRPr sz="1600" baseline="0">
                <a:solidFill>
                  <a:schemeClr val="tx1">
                    <a:lumMod val="65000"/>
                    <a:lumOff val="35000"/>
                  </a:schemeClr>
                </a:solidFill>
                <a:latin typeface="Arial"/>
                <a:cs typeface="Arial"/>
              </a:defRPr>
            </a:lvl1pPr>
          </a:lstStyle>
          <a:p>
            <a:pPr lvl="0"/>
            <a:r>
              <a:rPr lang="en-US" noProof="0" dirty="0" smtClean="0"/>
              <a:t>Text paragraph</a:t>
            </a:r>
          </a:p>
        </p:txBody>
      </p:sp>
      <p:sp>
        <p:nvSpPr>
          <p:cNvPr id="13" name="Marcador de texto 12"/>
          <p:cNvSpPr>
            <a:spLocks noGrp="1"/>
          </p:cNvSpPr>
          <p:nvPr>
            <p:ph type="body" sz="quarter" idx="12" hasCustomPrompt="1"/>
          </p:nvPr>
        </p:nvSpPr>
        <p:spPr>
          <a:xfrm>
            <a:off x="186538" y="3429000"/>
            <a:ext cx="8610600" cy="2209800"/>
          </a:xfrm>
        </p:spPr>
        <p:txBody>
          <a:bodyPr/>
          <a:lstStyle>
            <a:lvl1pPr marL="0">
              <a:buNone/>
              <a:defRPr sz="1600">
                <a:solidFill>
                  <a:schemeClr val="tx1">
                    <a:lumMod val="65000"/>
                    <a:lumOff val="35000"/>
                  </a:schemeClr>
                </a:solidFill>
                <a:latin typeface="Arial"/>
                <a:cs typeface="Arial"/>
              </a:defRPr>
            </a:lvl1pPr>
            <a:lvl2pPr>
              <a:buSzPct val="80000"/>
              <a:buFontTx/>
              <a:buBlip>
                <a:blip r:embed="rId2"/>
              </a:buBlip>
              <a:defRPr sz="1600" baseline="0">
                <a:solidFill>
                  <a:schemeClr val="tx1">
                    <a:lumMod val="65000"/>
                    <a:lumOff val="35000"/>
                  </a:schemeClr>
                </a:solidFill>
                <a:latin typeface="Arial"/>
                <a:cs typeface="Arial"/>
              </a:defRPr>
            </a:lvl2pPr>
            <a:lvl3pPr>
              <a:buSzPct val="86000"/>
              <a:buFontTx/>
              <a:buBlip>
                <a:blip r:embed="rId3"/>
              </a:buBlip>
              <a:defRPr sz="1400" baseline="0">
                <a:solidFill>
                  <a:schemeClr val="tx1">
                    <a:lumMod val="65000"/>
                    <a:lumOff val="35000"/>
                  </a:schemeClr>
                </a:solidFill>
                <a:latin typeface="Arial"/>
                <a:cs typeface="Arial"/>
              </a:defRPr>
            </a:lvl3pPr>
            <a:lvl4pPr>
              <a:buSzPct val="100000"/>
              <a:buFontTx/>
              <a:buBlip>
                <a:blip r:embed="rId4"/>
              </a:buBlip>
              <a:defRPr sz="1200" baseline="0">
                <a:solidFill>
                  <a:schemeClr val="tx1">
                    <a:lumMod val="65000"/>
                    <a:lumOff val="35000"/>
                  </a:schemeClr>
                </a:solidFill>
                <a:latin typeface="Arial"/>
                <a:cs typeface="Arial"/>
              </a:defRPr>
            </a:lvl4pPr>
          </a:lstStyle>
          <a:p>
            <a:pPr lvl="0"/>
            <a:r>
              <a:rPr lang="en-US" noProof="0" dirty="0" smtClean="0"/>
              <a:t>Text edit</a:t>
            </a:r>
          </a:p>
          <a:p>
            <a:pPr lvl="1"/>
            <a:r>
              <a:rPr lang="en-US" noProof="0" dirty="0" smtClean="0"/>
              <a:t>Text level 1</a:t>
            </a:r>
          </a:p>
          <a:p>
            <a:pPr lvl="2"/>
            <a:r>
              <a:rPr lang="en-US" noProof="0" dirty="0" smtClean="0"/>
              <a:t>Text level 2</a:t>
            </a:r>
          </a:p>
          <a:p>
            <a:pPr lvl="2"/>
            <a:r>
              <a:rPr lang="en-US" noProof="0" dirty="0" smtClean="0"/>
              <a:t>Text level 2</a:t>
            </a:r>
          </a:p>
          <a:p>
            <a:pPr lvl="3"/>
            <a:r>
              <a:rPr lang="en-US" noProof="0" dirty="0" smtClean="0"/>
              <a:t>Text level 3</a:t>
            </a:r>
          </a:p>
          <a:p>
            <a:pPr lvl="3"/>
            <a:r>
              <a:rPr lang="en-US" noProof="0" dirty="0" smtClean="0"/>
              <a:t>Text level 3</a:t>
            </a:r>
            <a:endParaRPr lang="en-US" noProof="0" dirty="0"/>
          </a:p>
        </p:txBody>
      </p:sp>
      <p:cxnSp>
        <p:nvCxnSpPr>
          <p:cNvPr id="26" name="Conector recto 25"/>
          <p:cNvCxnSpPr/>
          <p:nvPr userDrawn="1"/>
        </p:nvCxnSpPr>
        <p:spPr>
          <a:xfrm>
            <a:off x="262468" y="728935"/>
            <a:ext cx="8610600" cy="1588"/>
          </a:xfrm>
          <a:prstGeom prst="line">
            <a:avLst/>
          </a:prstGeom>
          <a:ln>
            <a:solidFill>
              <a:srgbClr val="00408B"/>
            </a:solidFill>
          </a:ln>
        </p:spPr>
        <p:style>
          <a:lnRef idx="1">
            <a:schemeClr val="accent1"/>
          </a:lnRef>
          <a:fillRef idx="0">
            <a:schemeClr val="accent1"/>
          </a:fillRef>
          <a:effectRef idx="0">
            <a:schemeClr val="accent1"/>
          </a:effectRef>
          <a:fontRef idx="minor">
            <a:schemeClr val="tx1"/>
          </a:fontRef>
        </p:style>
      </p:cxnSp>
      <p:sp>
        <p:nvSpPr>
          <p:cNvPr id="15" name="Marcador de número de diapositiva 5"/>
          <p:cNvSpPr>
            <a:spLocks noGrp="1"/>
          </p:cNvSpPr>
          <p:nvPr>
            <p:ph type="sldNum" sz="quarter" idx="4"/>
          </p:nvPr>
        </p:nvSpPr>
        <p:spPr>
          <a:xfrm>
            <a:off x="6957485"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fld id="{AEFEBBC0-F128-CA49-B5E9-1A1C0B289360}" type="slidenum">
              <a:rPr lang="es-ES" smtClean="0">
                <a:solidFill>
                  <a:prstClr val="black">
                    <a:tint val="75000"/>
                  </a:prstClr>
                </a:solidFill>
              </a:rPr>
              <a:pPr/>
              <a:t>‹#›</a:t>
            </a:fld>
            <a:endParaRPr lang="es-ES" dirty="0">
              <a:solidFill>
                <a:prstClr val="black">
                  <a:tint val="75000"/>
                </a:prstClr>
              </a:solidFill>
            </a:endParaRPr>
          </a:p>
        </p:txBody>
      </p:sp>
      <p:pic>
        <p:nvPicPr>
          <p:cNvPr id="19" name="Imagen 18" descr="Detalle_Capsula.png"/>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8605062" y="172273"/>
            <a:ext cx="297395" cy="494038"/>
          </a:xfrm>
          <a:prstGeom prst="rect">
            <a:avLst/>
          </a:prstGeom>
        </p:spPr>
      </p:pic>
      <p:pic>
        <p:nvPicPr>
          <p:cNvPr id="23" name="Imagen 22"/>
          <p:cNvPicPr preferRelativeResize="0">
            <a:picLocks/>
          </p:cNvPicPr>
          <p:nvPr/>
        </p:nvPicPr>
        <mc:AlternateContent xmlns:mc="http://schemas.openxmlformats.org/markup-compatibility/2006">
          <mc:Choice xmlns:ma="http://schemas.microsoft.com/office/mac/drawingml/2008/main" xmlns:mv="urn:schemas-microsoft-com:mac:vml" xmlns="" Requires="ma">
            <p:blipFill>
              <a:blip r:embed="rId6"/>
              <a:stretch>
                <a:fillRect/>
              </a:stretch>
            </p:blipFill>
          </mc:Choice>
          <mc:Fallback>
            <p:blipFill>
              <a:blip r:embed="rId7"/>
              <a:stretch>
                <a:fillRect/>
              </a:stretch>
            </p:blipFill>
          </mc:Fallback>
        </mc:AlternateContent>
        <p:spPr>
          <a:xfrm>
            <a:off x="291600" y="6411600"/>
            <a:ext cx="4312800" cy="144000"/>
          </a:xfrm>
          <a:prstGeom prst="rect">
            <a:avLst/>
          </a:prstGeom>
        </p:spPr>
      </p:pic>
      <p:pic>
        <p:nvPicPr>
          <p:cNvPr id="17" name="Imagen 16" descr="logo+ppt2.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9"/>
              <a:stretch>
                <a:fillRect/>
              </a:stretch>
            </p:blipFill>
          </mc:Choice>
          <mc:Fallback>
            <p:blipFill>
              <a:blip r:embed="rId10"/>
              <a:stretch>
                <a:fillRect/>
              </a:stretch>
            </p:blipFill>
          </mc:Fallback>
        </mc:AlternateContent>
        <p:spPr>
          <a:xfrm>
            <a:off x="6759843" y="6324600"/>
            <a:ext cx="2003157" cy="327227"/>
          </a:xfrm>
          <a:prstGeom prst="rect">
            <a:avLst/>
          </a:prstGeom>
        </p:spPr>
      </p:pic>
    </p:spTree>
    <p:extLst>
      <p:ext uri="{BB962C8B-B14F-4D97-AF65-F5344CB8AC3E}">
        <p14:creationId xmlns:p14="http://schemas.microsoft.com/office/powerpoint/2010/main" val="246912955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Diseño personalizado">
    <p:spTree>
      <p:nvGrpSpPr>
        <p:cNvPr id="1" name=""/>
        <p:cNvGrpSpPr/>
        <p:nvPr/>
      </p:nvGrpSpPr>
      <p:grpSpPr>
        <a:xfrm>
          <a:off x="0" y="0"/>
          <a:ext cx="0" cy="0"/>
          <a:chOff x="0" y="0"/>
          <a:chExt cx="0" cy="0"/>
        </a:xfrm>
      </p:grpSpPr>
      <p:sp>
        <p:nvSpPr>
          <p:cNvPr id="3" name="Rectángulo 2"/>
          <p:cNvSpPr/>
          <p:nvPr userDrawn="1"/>
        </p:nvSpPr>
        <p:spPr>
          <a:xfrm>
            <a:off x="0" y="-1"/>
            <a:ext cx="9144000" cy="6057283"/>
          </a:xfrm>
          <a:prstGeom prst="rect">
            <a:avLst/>
          </a:prstGeom>
          <a:solidFill>
            <a:schemeClr val="bg1">
              <a:lumMod val="85000"/>
              <a:alpha val="5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solidFill>
                <a:prstClr val="white"/>
              </a:solidFill>
            </a:endParaRPr>
          </a:p>
        </p:txBody>
      </p:sp>
      <p:sp>
        <p:nvSpPr>
          <p:cNvPr id="4" name="Título 15"/>
          <p:cNvSpPr>
            <a:spLocks noGrp="1"/>
          </p:cNvSpPr>
          <p:nvPr>
            <p:ph type="title" hasCustomPrompt="1"/>
          </p:nvPr>
        </p:nvSpPr>
        <p:spPr>
          <a:xfrm>
            <a:off x="187200" y="223200"/>
            <a:ext cx="8382000" cy="454297"/>
          </a:xfrm>
        </p:spPr>
        <p:txBody>
          <a:bodyPr>
            <a:normAutofit/>
          </a:bodyPr>
          <a:lstStyle>
            <a:lvl1pPr algn="l">
              <a:defRPr sz="2500" b="1" cap="all" baseline="0">
                <a:solidFill>
                  <a:srgbClr val="004D9E"/>
                </a:solidFill>
                <a:latin typeface="Arial"/>
                <a:cs typeface="Arial"/>
              </a:defRPr>
            </a:lvl1pPr>
          </a:lstStyle>
          <a:p>
            <a:r>
              <a:rPr lang="en-US" noProof="0" dirty="0" smtClean="0"/>
              <a:t>title OF THE SLIDE goes here = 1 line long</a:t>
            </a:r>
            <a:endParaRPr lang="en-US" noProof="0" dirty="0"/>
          </a:p>
        </p:txBody>
      </p:sp>
      <p:sp>
        <p:nvSpPr>
          <p:cNvPr id="5" name="Marcador de texto 20"/>
          <p:cNvSpPr>
            <a:spLocks noGrp="1"/>
          </p:cNvSpPr>
          <p:nvPr>
            <p:ph type="body" sz="quarter" idx="10" hasCustomPrompt="1"/>
          </p:nvPr>
        </p:nvSpPr>
        <p:spPr>
          <a:xfrm>
            <a:off x="187200" y="1295400"/>
            <a:ext cx="8630044" cy="609600"/>
          </a:xfrm>
        </p:spPr>
        <p:txBody>
          <a:bodyPr>
            <a:normAutofit/>
          </a:bodyPr>
          <a:lstStyle>
            <a:lvl1pPr marL="0">
              <a:spcBef>
                <a:spcPts val="0"/>
              </a:spcBef>
              <a:buNone/>
              <a:defRPr sz="2200" b="1" cap="all" baseline="0">
                <a:solidFill>
                  <a:schemeClr val="tx1">
                    <a:lumMod val="65000"/>
                    <a:lumOff val="35000"/>
                  </a:schemeClr>
                </a:solidFill>
                <a:latin typeface="Arial"/>
                <a:cs typeface="Arial"/>
              </a:defRPr>
            </a:lvl1pPr>
          </a:lstStyle>
          <a:p>
            <a:pPr lvl="0"/>
            <a:r>
              <a:rPr lang="en-US" noProof="0" dirty="0" smtClean="0"/>
              <a:t>The HEADER Goes here, only 1 line</a:t>
            </a:r>
          </a:p>
        </p:txBody>
      </p:sp>
      <p:sp>
        <p:nvSpPr>
          <p:cNvPr id="6" name="Marcador de texto 20"/>
          <p:cNvSpPr>
            <a:spLocks noGrp="1"/>
          </p:cNvSpPr>
          <p:nvPr>
            <p:ph type="body" sz="quarter" idx="11" hasCustomPrompt="1"/>
          </p:nvPr>
        </p:nvSpPr>
        <p:spPr>
          <a:xfrm>
            <a:off x="187200" y="2057400"/>
            <a:ext cx="8630044" cy="1371600"/>
          </a:xfrm>
        </p:spPr>
        <p:txBody>
          <a:bodyPr>
            <a:normAutofit/>
          </a:bodyPr>
          <a:lstStyle>
            <a:lvl1pPr marL="0">
              <a:spcBef>
                <a:spcPts val="0"/>
              </a:spcBef>
              <a:buNone/>
              <a:defRPr sz="1600" baseline="0">
                <a:solidFill>
                  <a:schemeClr val="tx1">
                    <a:lumMod val="65000"/>
                    <a:lumOff val="35000"/>
                  </a:schemeClr>
                </a:solidFill>
                <a:latin typeface="Arial"/>
                <a:cs typeface="Arial"/>
              </a:defRPr>
            </a:lvl1pPr>
          </a:lstStyle>
          <a:p>
            <a:pPr lvl="0"/>
            <a:r>
              <a:rPr lang="en-US" noProof="0" dirty="0" smtClean="0"/>
              <a:t>Text paragraph</a:t>
            </a:r>
          </a:p>
        </p:txBody>
      </p:sp>
      <p:cxnSp>
        <p:nvCxnSpPr>
          <p:cNvPr id="7" name="Conector recto 6"/>
          <p:cNvCxnSpPr/>
          <p:nvPr userDrawn="1"/>
        </p:nvCxnSpPr>
        <p:spPr>
          <a:xfrm>
            <a:off x="259200" y="1905000"/>
            <a:ext cx="266517" cy="1588"/>
          </a:xfrm>
          <a:prstGeom prst="line">
            <a:avLst/>
          </a:prstGeom>
          <a:ln w="4445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9" name="Conector recto 8"/>
          <p:cNvCxnSpPr/>
          <p:nvPr userDrawn="1"/>
        </p:nvCxnSpPr>
        <p:spPr>
          <a:xfrm>
            <a:off x="262468" y="728935"/>
            <a:ext cx="8610600" cy="1588"/>
          </a:xfrm>
          <a:prstGeom prst="line">
            <a:avLst/>
          </a:prstGeom>
          <a:ln>
            <a:solidFill>
              <a:srgbClr val="00408B"/>
            </a:solidFill>
          </a:ln>
        </p:spPr>
        <p:style>
          <a:lnRef idx="1">
            <a:schemeClr val="accent1"/>
          </a:lnRef>
          <a:fillRef idx="0">
            <a:schemeClr val="accent1"/>
          </a:fillRef>
          <a:effectRef idx="0">
            <a:schemeClr val="accent1"/>
          </a:effectRef>
          <a:fontRef idx="minor">
            <a:schemeClr val="tx1"/>
          </a:fontRef>
        </p:style>
      </p:cxnSp>
      <p:sp>
        <p:nvSpPr>
          <p:cNvPr id="11" name="Marcador de número de diapositiva 5"/>
          <p:cNvSpPr>
            <a:spLocks noGrp="1"/>
          </p:cNvSpPr>
          <p:nvPr>
            <p:ph type="sldNum" sz="quarter" idx="4"/>
          </p:nvPr>
        </p:nvSpPr>
        <p:spPr>
          <a:xfrm>
            <a:off x="6957485"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fld id="{AEFEBBC0-F128-CA49-B5E9-1A1C0B289360}" type="slidenum">
              <a:rPr lang="es-ES" smtClean="0">
                <a:solidFill>
                  <a:prstClr val="black">
                    <a:tint val="75000"/>
                  </a:prstClr>
                </a:solidFill>
              </a:rPr>
              <a:pPr/>
              <a:t>‹#›</a:t>
            </a:fld>
            <a:endParaRPr lang="es-ES" dirty="0">
              <a:solidFill>
                <a:prstClr val="black">
                  <a:tint val="75000"/>
                </a:prstClr>
              </a:solidFill>
            </a:endParaRPr>
          </a:p>
        </p:txBody>
      </p:sp>
      <p:sp>
        <p:nvSpPr>
          <p:cNvPr id="13" name="Marcador de posición de imagen 14"/>
          <p:cNvSpPr>
            <a:spLocks noGrp="1"/>
          </p:cNvSpPr>
          <p:nvPr>
            <p:ph type="pic" sz="quarter" idx="12"/>
          </p:nvPr>
        </p:nvSpPr>
        <p:spPr>
          <a:xfrm>
            <a:off x="187200" y="3581400"/>
            <a:ext cx="8649531" cy="2362200"/>
          </a:xfrm>
        </p:spPr>
        <p:txBody>
          <a:bodyPr/>
          <a:lstStyle/>
          <a:p>
            <a:endParaRPr lang="es-ES_tradnl" dirty="0"/>
          </a:p>
        </p:txBody>
      </p:sp>
      <p:pic>
        <p:nvPicPr>
          <p:cNvPr id="14" name="Imagen 13" descr="Detalle_Capsula.pn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8605062" y="172273"/>
            <a:ext cx="297395" cy="494038"/>
          </a:xfrm>
          <a:prstGeom prst="rect">
            <a:avLst/>
          </a:prstGeom>
        </p:spPr>
      </p:pic>
      <p:pic>
        <p:nvPicPr>
          <p:cNvPr id="16" name="Imagen 15"/>
          <p:cNvPicPr preferRelativeResize="0">
            <a:picLocks/>
          </p:cNvPicPr>
          <p:nvPr userDrawn="1"/>
        </p:nvPicPr>
        <mc:AlternateContent xmlns:mc="http://schemas.openxmlformats.org/markup-compatibility/2006">
          <mc:Choice xmlns:ma="http://schemas.microsoft.com/office/mac/drawingml/2008/main" xmlns:mv="urn:schemas-microsoft-com:mac:vml" xmlns="" Requires="ma">
            <p:blipFill>
              <a:blip r:embed="rId3"/>
              <a:stretch>
                <a:fillRect/>
              </a:stretch>
            </p:blipFill>
          </mc:Choice>
          <mc:Fallback>
            <p:blipFill>
              <a:blip r:embed="rId4"/>
              <a:stretch>
                <a:fillRect/>
              </a:stretch>
            </p:blipFill>
          </mc:Fallback>
        </mc:AlternateContent>
        <p:spPr>
          <a:xfrm>
            <a:off x="291600" y="6411600"/>
            <a:ext cx="4312800" cy="144000"/>
          </a:xfrm>
          <a:prstGeom prst="rect">
            <a:avLst/>
          </a:prstGeom>
        </p:spPr>
      </p:pic>
      <p:pic>
        <p:nvPicPr>
          <p:cNvPr id="15" name="Imagen 14" descr="logo+ppt2.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6"/>
              <a:stretch>
                <a:fillRect/>
              </a:stretch>
            </p:blipFill>
          </mc:Choice>
          <mc:Fallback>
            <p:blipFill>
              <a:blip r:embed="rId7"/>
              <a:stretch>
                <a:fillRect/>
              </a:stretch>
            </p:blipFill>
          </mc:Fallback>
        </mc:AlternateContent>
        <p:spPr>
          <a:xfrm>
            <a:off x="6759843" y="6324600"/>
            <a:ext cx="2003157" cy="327227"/>
          </a:xfrm>
          <a:prstGeom prst="rect">
            <a:avLst/>
          </a:prstGeom>
        </p:spPr>
      </p:pic>
    </p:spTree>
    <p:extLst>
      <p:ext uri="{BB962C8B-B14F-4D97-AF65-F5344CB8AC3E}">
        <p14:creationId xmlns:p14="http://schemas.microsoft.com/office/powerpoint/2010/main" val="231188105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3" name="Rectángulo 2"/>
          <p:cNvSpPr/>
          <p:nvPr userDrawn="1"/>
        </p:nvSpPr>
        <p:spPr>
          <a:xfrm>
            <a:off x="0" y="-1"/>
            <a:ext cx="9144000" cy="6057283"/>
          </a:xfrm>
          <a:prstGeom prst="rect">
            <a:avLst/>
          </a:prstGeom>
          <a:solidFill>
            <a:schemeClr val="bg1">
              <a:lumMod val="85000"/>
              <a:alpha val="5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solidFill>
                <a:prstClr val="white"/>
              </a:solidFill>
            </a:endParaRPr>
          </a:p>
        </p:txBody>
      </p:sp>
      <p:sp>
        <p:nvSpPr>
          <p:cNvPr id="8" name="Marcador de texto 12"/>
          <p:cNvSpPr>
            <a:spLocks noGrp="1"/>
          </p:cNvSpPr>
          <p:nvPr>
            <p:ph type="body" sz="quarter" idx="12" hasCustomPrompt="1"/>
          </p:nvPr>
        </p:nvSpPr>
        <p:spPr>
          <a:xfrm>
            <a:off x="187200" y="1332000"/>
            <a:ext cx="8630044" cy="2209800"/>
          </a:xfrm>
        </p:spPr>
        <p:txBody>
          <a:bodyPr/>
          <a:lstStyle>
            <a:lvl1pPr marL="0">
              <a:lnSpc>
                <a:spcPts val="2000"/>
              </a:lnSpc>
              <a:buNone/>
              <a:defRPr sz="1600">
                <a:solidFill>
                  <a:schemeClr val="tx1">
                    <a:lumMod val="65000"/>
                    <a:lumOff val="35000"/>
                  </a:schemeClr>
                </a:solidFill>
                <a:latin typeface="Arial"/>
                <a:cs typeface="Arial"/>
              </a:defRPr>
            </a:lvl1pPr>
            <a:lvl2pPr>
              <a:lnSpc>
                <a:spcPts val="2000"/>
              </a:lnSpc>
              <a:buSzPct val="80000"/>
              <a:buFontTx/>
              <a:buBlip>
                <a:blip r:embed="rId2"/>
              </a:buBlip>
              <a:defRPr sz="1600">
                <a:solidFill>
                  <a:schemeClr val="tx1">
                    <a:lumMod val="65000"/>
                    <a:lumOff val="35000"/>
                  </a:schemeClr>
                </a:solidFill>
                <a:latin typeface="Arial"/>
                <a:cs typeface="Arial"/>
              </a:defRPr>
            </a:lvl2pPr>
            <a:lvl3pPr>
              <a:lnSpc>
                <a:spcPts val="2000"/>
              </a:lnSpc>
              <a:buSzPct val="86000"/>
              <a:buFontTx/>
              <a:buBlip>
                <a:blip r:embed="rId3"/>
              </a:buBlip>
              <a:defRPr sz="1400" baseline="0">
                <a:solidFill>
                  <a:schemeClr val="tx1">
                    <a:lumMod val="65000"/>
                    <a:lumOff val="35000"/>
                  </a:schemeClr>
                </a:solidFill>
                <a:latin typeface="Arial"/>
                <a:cs typeface="Arial"/>
              </a:defRPr>
            </a:lvl3pPr>
            <a:lvl4pPr>
              <a:lnSpc>
                <a:spcPts val="2000"/>
              </a:lnSpc>
              <a:buSzPct val="100000"/>
              <a:buFontTx/>
              <a:buBlip>
                <a:blip r:embed="rId4"/>
              </a:buBlip>
              <a:defRPr sz="1200">
                <a:solidFill>
                  <a:schemeClr val="tx1">
                    <a:lumMod val="65000"/>
                    <a:lumOff val="35000"/>
                  </a:schemeClr>
                </a:solidFill>
                <a:latin typeface="Arial"/>
                <a:cs typeface="Arial"/>
              </a:defRPr>
            </a:lvl4pPr>
          </a:lstStyle>
          <a:p>
            <a:pPr lvl="0"/>
            <a:r>
              <a:rPr lang="en-US" noProof="0" dirty="0" smtClean="0"/>
              <a:t>Text edit</a:t>
            </a:r>
          </a:p>
          <a:p>
            <a:pPr lvl="1"/>
            <a:r>
              <a:rPr lang="en-US" noProof="0" dirty="0" smtClean="0"/>
              <a:t>Text level 1</a:t>
            </a:r>
          </a:p>
          <a:p>
            <a:pPr lvl="2"/>
            <a:r>
              <a:rPr lang="en-US" noProof="0" dirty="0" smtClean="0"/>
              <a:t>Text level 2</a:t>
            </a:r>
          </a:p>
          <a:p>
            <a:pPr lvl="2"/>
            <a:r>
              <a:rPr lang="en-US" noProof="0" dirty="0" smtClean="0"/>
              <a:t>Text level 2</a:t>
            </a:r>
          </a:p>
          <a:p>
            <a:pPr lvl="3"/>
            <a:r>
              <a:rPr lang="en-US" noProof="0" dirty="0" smtClean="0"/>
              <a:t>Text level 3</a:t>
            </a:r>
          </a:p>
          <a:p>
            <a:pPr lvl="3"/>
            <a:r>
              <a:rPr lang="en-US" noProof="0" dirty="0" smtClean="0"/>
              <a:t>Text level 3</a:t>
            </a:r>
            <a:endParaRPr lang="en-US" noProof="0" dirty="0"/>
          </a:p>
        </p:txBody>
      </p:sp>
      <p:sp>
        <p:nvSpPr>
          <p:cNvPr id="10" name="Título 15"/>
          <p:cNvSpPr>
            <a:spLocks noGrp="1"/>
          </p:cNvSpPr>
          <p:nvPr>
            <p:ph type="title" hasCustomPrompt="1"/>
          </p:nvPr>
        </p:nvSpPr>
        <p:spPr>
          <a:xfrm>
            <a:off x="187200" y="223200"/>
            <a:ext cx="8382000" cy="454297"/>
          </a:xfrm>
        </p:spPr>
        <p:txBody>
          <a:bodyPr>
            <a:normAutofit/>
          </a:bodyPr>
          <a:lstStyle>
            <a:lvl1pPr algn="l">
              <a:defRPr sz="2500" b="1" cap="all" baseline="0">
                <a:solidFill>
                  <a:srgbClr val="004D9E"/>
                </a:solidFill>
                <a:latin typeface="Arial"/>
                <a:cs typeface="Arial"/>
              </a:defRPr>
            </a:lvl1pPr>
          </a:lstStyle>
          <a:p>
            <a:r>
              <a:rPr lang="en-US" noProof="0" dirty="0" smtClean="0"/>
              <a:t>title OF THE SLIDE goes here = 1 line long</a:t>
            </a:r>
            <a:endParaRPr lang="en-US" noProof="0" dirty="0"/>
          </a:p>
        </p:txBody>
      </p:sp>
      <p:cxnSp>
        <p:nvCxnSpPr>
          <p:cNvPr id="12" name="Conector recto 11"/>
          <p:cNvCxnSpPr/>
          <p:nvPr userDrawn="1"/>
        </p:nvCxnSpPr>
        <p:spPr>
          <a:xfrm>
            <a:off x="262468" y="728935"/>
            <a:ext cx="8610600" cy="1588"/>
          </a:xfrm>
          <a:prstGeom prst="line">
            <a:avLst/>
          </a:prstGeom>
          <a:ln>
            <a:solidFill>
              <a:srgbClr val="00408B"/>
            </a:solidFill>
          </a:ln>
        </p:spPr>
        <p:style>
          <a:lnRef idx="1">
            <a:schemeClr val="accent1"/>
          </a:lnRef>
          <a:fillRef idx="0">
            <a:schemeClr val="accent1"/>
          </a:fillRef>
          <a:effectRef idx="0">
            <a:schemeClr val="accent1"/>
          </a:effectRef>
          <a:fontRef idx="minor">
            <a:schemeClr val="tx1"/>
          </a:fontRef>
        </p:style>
      </p:cxnSp>
      <p:sp>
        <p:nvSpPr>
          <p:cNvPr id="9" name="Marcador de número de diapositiva 5"/>
          <p:cNvSpPr>
            <a:spLocks noGrp="1"/>
          </p:cNvSpPr>
          <p:nvPr>
            <p:ph type="sldNum" sz="quarter" idx="4"/>
          </p:nvPr>
        </p:nvSpPr>
        <p:spPr>
          <a:xfrm>
            <a:off x="6957485"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fld id="{AEFEBBC0-F128-CA49-B5E9-1A1C0B289360}" type="slidenum">
              <a:rPr lang="es-ES" smtClean="0">
                <a:solidFill>
                  <a:prstClr val="black">
                    <a:tint val="75000"/>
                  </a:prstClr>
                </a:solidFill>
              </a:rPr>
              <a:pPr/>
              <a:t>‹#›</a:t>
            </a:fld>
            <a:endParaRPr lang="es-ES" dirty="0">
              <a:solidFill>
                <a:prstClr val="black">
                  <a:tint val="75000"/>
                </a:prstClr>
              </a:solidFill>
            </a:endParaRPr>
          </a:p>
        </p:txBody>
      </p:sp>
      <p:pic>
        <p:nvPicPr>
          <p:cNvPr id="13" name="Imagen 12" descr="Detalle_Capsula.png"/>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8605062" y="172273"/>
            <a:ext cx="297395" cy="494038"/>
          </a:xfrm>
          <a:prstGeom prst="rect">
            <a:avLst/>
          </a:prstGeom>
        </p:spPr>
      </p:pic>
      <p:pic>
        <p:nvPicPr>
          <p:cNvPr id="15" name="Imagen 14"/>
          <p:cNvPicPr preferRelativeResize="0">
            <a:picLocks/>
          </p:cNvPicPr>
          <p:nvPr userDrawn="1"/>
        </p:nvPicPr>
        <mc:AlternateContent xmlns:mc="http://schemas.openxmlformats.org/markup-compatibility/2006">
          <mc:Choice xmlns:ma="http://schemas.microsoft.com/office/mac/drawingml/2008/main" xmlns:mv="urn:schemas-microsoft-com:mac:vml" xmlns="" Requires="ma">
            <p:blipFill>
              <a:blip r:embed="rId6"/>
              <a:stretch>
                <a:fillRect/>
              </a:stretch>
            </p:blipFill>
          </mc:Choice>
          <mc:Fallback>
            <p:blipFill>
              <a:blip r:embed="rId7"/>
              <a:stretch>
                <a:fillRect/>
              </a:stretch>
            </p:blipFill>
          </mc:Fallback>
        </mc:AlternateContent>
        <p:spPr>
          <a:xfrm>
            <a:off x="291600" y="6411600"/>
            <a:ext cx="4312800" cy="144000"/>
          </a:xfrm>
          <a:prstGeom prst="rect">
            <a:avLst/>
          </a:prstGeom>
        </p:spPr>
      </p:pic>
      <p:pic>
        <p:nvPicPr>
          <p:cNvPr id="11" name="Imagen 10" descr="logo+ppt2.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9"/>
              <a:stretch>
                <a:fillRect/>
              </a:stretch>
            </p:blipFill>
          </mc:Choice>
          <mc:Fallback>
            <p:blipFill>
              <a:blip r:embed="rId10"/>
              <a:stretch>
                <a:fillRect/>
              </a:stretch>
            </p:blipFill>
          </mc:Fallback>
        </mc:AlternateContent>
        <p:spPr>
          <a:xfrm>
            <a:off x="6759843" y="6324600"/>
            <a:ext cx="2003157" cy="327227"/>
          </a:xfrm>
          <a:prstGeom prst="rect">
            <a:avLst/>
          </a:prstGeom>
        </p:spPr>
      </p:pic>
    </p:spTree>
    <p:extLst>
      <p:ext uri="{BB962C8B-B14F-4D97-AF65-F5344CB8AC3E}">
        <p14:creationId xmlns:p14="http://schemas.microsoft.com/office/powerpoint/2010/main" val="131392129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3" name="Rectángulo 2"/>
          <p:cNvSpPr/>
          <p:nvPr userDrawn="1"/>
        </p:nvSpPr>
        <p:spPr>
          <a:xfrm>
            <a:off x="0" y="-1"/>
            <a:ext cx="9144000" cy="6057283"/>
          </a:xfrm>
          <a:prstGeom prst="rect">
            <a:avLst/>
          </a:prstGeom>
          <a:solidFill>
            <a:schemeClr val="bg1">
              <a:lumMod val="85000"/>
              <a:alpha val="5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solidFill>
                <a:prstClr val="white"/>
              </a:solidFill>
            </a:endParaRPr>
          </a:p>
        </p:txBody>
      </p:sp>
      <p:sp>
        <p:nvSpPr>
          <p:cNvPr id="9" name="Marcador de texto 20"/>
          <p:cNvSpPr>
            <a:spLocks noGrp="1"/>
          </p:cNvSpPr>
          <p:nvPr>
            <p:ph type="body" sz="quarter" idx="10" hasCustomPrompt="1"/>
          </p:nvPr>
        </p:nvSpPr>
        <p:spPr>
          <a:xfrm>
            <a:off x="187200" y="1295401"/>
            <a:ext cx="4305300" cy="838200"/>
          </a:xfrm>
        </p:spPr>
        <p:txBody>
          <a:bodyPr>
            <a:normAutofit/>
          </a:bodyPr>
          <a:lstStyle>
            <a:lvl1pPr marL="0">
              <a:spcBef>
                <a:spcPts val="0"/>
              </a:spcBef>
              <a:buNone/>
              <a:defRPr sz="2200" b="1" cap="all" baseline="0">
                <a:solidFill>
                  <a:schemeClr val="tx1">
                    <a:lumMod val="65000"/>
                    <a:lumOff val="35000"/>
                  </a:schemeClr>
                </a:solidFill>
                <a:latin typeface="Arial"/>
                <a:cs typeface="Arial"/>
              </a:defRPr>
            </a:lvl1pPr>
          </a:lstStyle>
          <a:p>
            <a:pPr lvl="0"/>
            <a:r>
              <a:rPr lang="en-US" noProof="0" dirty="0" smtClean="0"/>
              <a:t>THE HEADER GOES HERE, ONLY 2 LINES</a:t>
            </a:r>
          </a:p>
        </p:txBody>
      </p:sp>
      <p:sp>
        <p:nvSpPr>
          <p:cNvPr id="10" name="Marcador de texto 20"/>
          <p:cNvSpPr>
            <a:spLocks noGrp="1"/>
          </p:cNvSpPr>
          <p:nvPr>
            <p:ph type="body" sz="quarter" idx="11" hasCustomPrompt="1"/>
          </p:nvPr>
        </p:nvSpPr>
        <p:spPr>
          <a:xfrm>
            <a:off x="187200" y="2362200"/>
            <a:ext cx="4305300" cy="1371600"/>
          </a:xfrm>
        </p:spPr>
        <p:txBody>
          <a:bodyPr>
            <a:normAutofit/>
          </a:bodyPr>
          <a:lstStyle>
            <a:lvl1pPr marL="0">
              <a:spcBef>
                <a:spcPts val="0"/>
              </a:spcBef>
              <a:buNone/>
              <a:defRPr sz="1600" baseline="0">
                <a:solidFill>
                  <a:schemeClr val="tx1">
                    <a:lumMod val="65000"/>
                    <a:lumOff val="35000"/>
                  </a:schemeClr>
                </a:solidFill>
                <a:latin typeface="Arial"/>
                <a:cs typeface="Arial"/>
              </a:defRPr>
            </a:lvl1pPr>
          </a:lstStyle>
          <a:p>
            <a:pPr lvl="0"/>
            <a:r>
              <a:rPr lang="en-US" noProof="0" dirty="0" smtClean="0"/>
              <a:t>Text paragraph</a:t>
            </a:r>
          </a:p>
        </p:txBody>
      </p:sp>
      <p:cxnSp>
        <p:nvCxnSpPr>
          <p:cNvPr id="12" name="Conector recto 11"/>
          <p:cNvCxnSpPr/>
          <p:nvPr userDrawn="1"/>
        </p:nvCxnSpPr>
        <p:spPr>
          <a:xfrm>
            <a:off x="288000" y="2222497"/>
            <a:ext cx="266517" cy="1588"/>
          </a:xfrm>
          <a:prstGeom prst="line">
            <a:avLst/>
          </a:prstGeom>
          <a:ln w="4445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15" name="Marcador de posición de imagen 14"/>
          <p:cNvSpPr>
            <a:spLocks noGrp="1"/>
          </p:cNvSpPr>
          <p:nvPr>
            <p:ph type="pic" sz="quarter" idx="12"/>
          </p:nvPr>
        </p:nvSpPr>
        <p:spPr>
          <a:xfrm>
            <a:off x="5181600" y="1295400"/>
            <a:ext cx="3635643" cy="4267200"/>
          </a:xfrm>
        </p:spPr>
        <p:txBody>
          <a:bodyPr/>
          <a:lstStyle/>
          <a:p>
            <a:endParaRPr lang="es-ES_tradnl" dirty="0"/>
          </a:p>
        </p:txBody>
      </p:sp>
      <p:sp>
        <p:nvSpPr>
          <p:cNvPr id="13" name="Título 15"/>
          <p:cNvSpPr>
            <a:spLocks noGrp="1"/>
          </p:cNvSpPr>
          <p:nvPr>
            <p:ph type="title" hasCustomPrompt="1"/>
          </p:nvPr>
        </p:nvSpPr>
        <p:spPr>
          <a:xfrm>
            <a:off x="187200" y="223200"/>
            <a:ext cx="8382000" cy="454297"/>
          </a:xfrm>
        </p:spPr>
        <p:txBody>
          <a:bodyPr>
            <a:normAutofit/>
          </a:bodyPr>
          <a:lstStyle>
            <a:lvl1pPr algn="l">
              <a:defRPr sz="2500" b="1" cap="all" baseline="0">
                <a:solidFill>
                  <a:srgbClr val="004D9E"/>
                </a:solidFill>
                <a:latin typeface="Arial"/>
                <a:cs typeface="Arial"/>
              </a:defRPr>
            </a:lvl1pPr>
          </a:lstStyle>
          <a:p>
            <a:r>
              <a:rPr lang="en-US" noProof="0" dirty="0" smtClean="0"/>
              <a:t>title OF THE SLIDE goes here = 1 line long</a:t>
            </a:r>
            <a:endParaRPr lang="en-US" noProof="0" dirty="0"/>
          </a:p>
        </p:txBody>
      </p:sp>
      <p:cxnSp>
        <p:nvCxnSpPr>
          <p:cNvPr id="16" name="Conector recto 15"/>
          <p:cNvCxnSpPr/>
          <p:nvPr userDrawn="1"/>
        </p:nvCxnSpPr>
        <p:spPr>
          <a:xfrm>
            <a:off x="262468" y="728935"/>
            <a:ext cx="8610600" cy="1588"/>
          </a:xfrm>
          <a:prstGeom prst="line">
            <a:avLst/>
          </a:prstGeom>
          <a:ln>
            <a:solidFill>
              <a:srgbClr val="00408B"/>
            </a:solidFill>
          </a:ln>
        </p:spPr>
        <p:style>
          <a:lnRef idx="1">
            <a:schemeClr val="accent1"/>
          </a:lnRef>
          <a:fillRef idx="0">
            <a:schemeClr val="accent1"/>
          </a:fillRef>
          <a:effectRef idx="0">
            <a:schemeClr val="accent1"/>
          </a:effectRef>
          <a:fontRef idx="minor">
            <a:schemeClr val="tx1"/>
          </a:fontRef>
        </p:style>
      </p:cxnSp>
      <p:sp>
        <p:nvSpPr>
          <p:cNvPr id="18" name="Marcador de número de diapositiva 5"/>
          <p:cNvSpPr>
            <a:spLocks noGrp="1"/>
          </p:cNvSpPr>
          <p:nvPr>
            <p:ph type="sldNum" sz="quarter" idx="4"/>
          </p:nvPr>
        </p:nvSpPr>
        <p:spPr>
          <a:xfrm>
            <a:off x="6957485"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fld id="{AEFEBBC0-F128-CA49-B5E9-1A1C0B289360}" type="slidenum">
              <a:rPr lang="es-ES" smtClean="0">
                <a:solidFill>
                  <a:prstClr val="black">
                    <a:tint val="75000"/>
                  </a:prstClr>
                </a:solidFill>
              </a:rPr>
              <a:pPr/>
              <a:t>‹#›</a:t>
            </a:fld>
            <a:endParaRPr lang="es-ES" dirty="0">
              <a:solidFill>
                <a:prstClr val="black">
                  <a:tint val="75000"/>
                </a:prstClr>
              </a:solidFill>
            </a:endParaRPr>
          </a:p>
        </p:txBody>
      </p:sp>
      <p:pic>
        <p:nvPicPr>
          <p:cNvPr id="17" name="Imagen 16" descr="Detalle_Capsula.pn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8605062" y="172273"/>
            <a:ext cx="297395" cy="494038"/>
          </a:xfrm>
          <a:prstGeom prst="rect">
            <a:avLst/>
          </a:prstGeom>
        </p:spPr>
      </p:pic>
      <p:pic>
        <p:nvPicPr>
          <p:cNvPr id="23" name="Imagen 22"/>
          <p:cNvPicPr preferRelativeResize="0">
            <a:picLocks/>
          </p:cNvPicPr>
          <p:nvPr userDrawn="1"/>
        </p:nvPicPr>
        <mc:AlternateContent xmlns:mc="http://schemas.openxmlformats.org/markup-compatibility/2006">
          <mc:Choice xmlns:ma="http://schemas.microsoft.com/office/mac/drawingml/2008/main" xmlns:mv="urn:schemas-microsoft-com:mac:vml" xmlns="" Requires="ma">
            <p:blipFill>
              <a:blip r:embed="rId3"/>
              <a:stretch>
                <a:fillRect/>
              </a:stretch>
            </p:blipFill>
          </mc:Choice>
          <mc:Fallback>
            <p:blipFill>
              <a:blip r:embed="rId4"/>
              <a:stretch>
                <a:fillRect/>
              </a:stretch>
            </p:blipFill>
          </mc:Fallback>
        </mc:AlternateContent>
        <p:spPr>
          <a:xfrm>
            <a:off x="291600" y="6411600"/>
            <a:ext cx="4312800" cy="144000"/>
          </a:xfrm>
          <a:prstGeom prst="rect">
            <a:avLst/>
          </a:prstGeom>
        </p:spPr>
      </p:pic>
      <p:pic>
        <p:nvPicPr>
          <p:cNvPr id="14" name="Imagen 13" descr="logo+ppt2.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6"/>
              <a:stretch>
                <a:fillRect/>
              </a:stretch>
            </p:blipFill>
          </mc:Choice>
          <mc:Fallback>
            <p:blipFill>
              <a:blip r:embed="rId7"/>
              <a:stretch>
                <a:fillRect/>
              </a:stretch>
            </p:blipFill>
          </mc:Fallback>
        </mc:AlternateContent>
        <p:spPr>
          <a:xfrm>
            <a:off x="6759843" y="6324600"/>
            <a:ext cx="2003157" cy="327227"/>
          </a:xfrm>
          <a:prstGeom prst="rect">
            <a:avLst/>
          </a:prstGeom>
        </p:spPr>
      </p:pic>
    </p:spTree>
    <p:extLst>
      <p:ext uri="{BB962C8B-B14F-4D97-AF65-F5344CB8AC3E}">
        <p14:creationId xmlns:p14="http://schemas.microsoft.com/office/powerpoint/2010/main" val="73355144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3" name="Rectángulo 2"/>
          <p:cNvSpPr/>
          <p:nvPr userDrawn="1"/>
        </p:nvSpPr>
        <p:spPr>
          <a:xfrm>
            <a:off x="0" y="-1"/>
            <a:ext cx="9144000" cy="6057283"/>
          </a:xfrm>
          <a:prstGeom prst="rect">
            <a:avLst/>
          </a:prstGeom>
          <a:solidFill>
            <a:schemeClr val="bg1">
              <a:lumMod val="85000"/>
              <a:alpha val="5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solidFill>
                <a:prstClr val="white"/>
              </a:solidFill>
            </a:endParaRPr>
          </a:p>
        </p:txBody>
      </p:sp>
      <p:sp>
        <p:nvSpPr>
          <p:cNvPr id="5" name="Marcador de número de diapositiva 5"/>
          <p:cNvSpPr>
            <a:spLocks noGrp="1"/>
          </p:cNvSpPr>
          <p:nvPr>
            <p:ph type="sldNum" sz="quarter" idx="4"/>
          </p:nvPr>
        </p:nvSpPr>
        <p:spPr>
          <a:xfrm>
            <a:off x="6957485"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fld id="{AEFEBBC0-F128-CA49-B5E9-1A1C0B289360}" type="slidenum">
              <a:rPr lang="es-ES" smtClean="0">
                <a:solidFill>
                  <a:prstClr val="black">
                    <a:tint val="75000"/>
                  </a:prstClr>
                </a:solidFill>
              </a:rPr>
              <a:pPr/>
              <a:t>‹#›</a:t>
            </a:fld>
            <a:endParaRPr lang="es-ES" dirty="0">
              <a:solidFill>
                <a:prstClr val="black">
                  <a:tint val="75000"/>
                </a:prstClr>
              </a:solidFill>
            </a:endParaRPr>
          </a:p>
        </p:txBody>
      </p:sp>
      <p:pic>
        <p:nvPicPr>
          <p:cNvPr id="9" name="Imagen 8"/>
          <p:cNvPicPr preferRelativeResize="0">
            <a:picLocks/>
          </p:cNvPicPr>
          <p:nvPr userDrawn="1"/>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291600" y="6411600"/>
            <a:ext cx="4312800" cy="144000"/>
          </a:xfrm>
          <a:prstGeom prst="rect">
            <a:avLst/>
          </a:prstGeom>
        </p:spPr>
      </p:pic>
      <p:pic>
        <p:nvPicPr>
          <p:cNvPr id="2" name="Imagen 1"/>
          <p:cNvPicPr>
            <a:picLocks noChangeAspect="1"/>
          </p:cNvPicPr>
          <p:nvPr userDrawn="1"/>
        </p:nvPicPr>
        <p:blipFill>
          <a:blip r:embed="rId4" cstate="print">
            <a:clrChange>
              <a:clrFrom>
                <a:srgbClr val="FFFEFD"/>
              </a:clrFrom>
              <a:clrTo>
                <a:srgbClr val="FFFEFD">
                  <a:alpha val="0"/>
                </a:srgbClr>
              </a:clrTo>
            </a:clrChange>
            <a:extLst>
              <a:ext uri="{28A0092B-C50C-407E-A947-70E740481C1C}">
                <a14:useLocalDpi xmlns:a14="http://schemas.microsoft.com/office/drawing/2010/main"/>
              </a:ext>
            </a:extLst>
          </a:blip>
          <a:stretch>
            <a:fillRect/>
          </a:stretch>
        </p:blipFill>
        <p:spPr>
          <a:xfrm>
            <a:off x="295504" y="2662133"/>
            <a:ext cx="8552993" cy="1029310"/>
          </a:xfrm>
          <a:prstGeom prst="rect">
            <a:avLst/>
          </a:prstGeom>
        </p:spPr>
      </p:pic>
    </p:spTree>
    <p:extLst>
      <p:ext uri="{BB962C8B-B14F-4D97-AF65-F5344CB8AC3E}">
        <p14:creationId xmlns:p14="http://schemas.microsoft.com/office/powerpoint/2010/main" val="262159675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276076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976338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89585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One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998880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pic>
        <p:nvPicPr>
          <p:cNvPr id="8" name="Imagen 7" descr="Portadillas.jpg"/>
          <p:cNvPicPr>
            <a:picLocks noChangeAspect="1"/>
          </p:cNvPicPr>
          <p:nvPr userDrawn="1"/>
        </p:nvPicPr>
        <p:blipFill>
          <a:blip r:embed="rId2"/>
          <a:stretch>
            <a:fillRect/>
          </a:stretch>
        </p:blipFill>
        <p:spPr>
          <a:xfrm>
            <a:off x="3166" y="0"/>
            <a:ext cx="9137668" cy="6858000"/>
          </a:xfrm>
          <a:prstGeom prst="rect">
            <a:avLst/>
          </a:prstGeom>
          <a:solidFill>
            <a:srgbClr val="004D9E">
              <a:alpha val="31000"/>
            </a:srgbClr>
          </a:solidFill>
          <a:ln>
            <a:noFill/>
          </a:ln>
          <a:effectLst/>
        </p:spPr>
      </p:pic>
      <p:sp>
        <p:nvSpPr>
          <p:cNvPr id="4" name="Marcador de texto 20"/>
          <p:cNvSpPr>
            <a:spLocks noGrp="1"/>
          </p:cNvSpPr>
          <p:nvPr>
            <p:ph type="body" sz="quarter" idx="11" hasCustomPrompt="1"/>
          </p:nvPr>
        </p:nvSpPr>
        <p:spPr>
          <a:xfrm>
            <a:off x="356400" y="1562400"/>
            <a:ext cx="5967600" cy="1981199"/>
          </a:xfrm>
        </p:spPr>
        <p:txBody>
          <a:bodyPr>
            <a:noAutofit/>
          </a:bodyPr>
          <a:lstStyle>
            <a:lvl1pPr marL="0">
              <a:spcBef>
                <a:spcPts val="0"/>
              </a:spcBef>
              <a:buNone/>
              <a:defRPr sz="3600" b="1" cap="all" baseline="0">
                <a:solidFill>
                  <a:schemeClr val="bg1"/>
                </a:solidFill>
                <a:latin typeface="Arial"/>
                <a:cs typeface="Arial"/>
              </a:defRPr>
            </a:lvl1pPr>
          </a:lstStyle>
          <a:p>
            <a:pPr lvl="0"/>
            <a:r>
              <a:rPr lang="en-US" noProof="0" dirty="0" smtClean="0"/>
              <a:t>THE title goes here only 2 lines</a:t>
            </a:r>
          </a:p>
        </p:txBody>
      </p:sp>
      <p:pic>
        <p:nvPicPr>
          <p:cNvPr id="10" name="Imagen 9"/>
          <p:cNvPicPr preferRelativeResize="0">
            <a:picLocks/>
          </p:cNvPicPr>
          <p:nvPr/>
        </p:nvPicPr>
        <mc:AlternateContent xmlns:mc="http://schemas.openxmlformats.org/markup-compatibility/2006">
          <mc:Choice xmlns:ma="http://schemas.microsoft.com/office/mac/drawingml/2008/main" xmlns:mv="urn:schemas-microsoft-com:mac:vml" xmlns="" Requires="ma">
            <p:blipFill>
              <a:blip r:embed="rId3"/>
              <a:stretch>
                <a:fillRect/>
              </a:stretch>
            </p:blipFill>
          </mc:Choice>
          <mc:Fallback>
            <p:blipFill>
              <a:blip r:embed="rId4"/>
              <a:stretch>
                <a:fillRect/>
              </a:stretch>
            </p:blipFill>
          </mc:Fallback>
        </mc:AlternateContent>
        <p:spPr>
          <a:xfrm>
            <a:off x="291600" y="6411600"/>
            <a:ext cx="4312800" cy="144000"/>
          </a:xfrm>
          <a:prstGeom prst="rect">
            <a:avLst/>
          </a:prstGeom>
        </p:spPr>
      </p:pic>
      <p:pic>
        <p:nvPicPr>
          <p:cNvPr id="13" name="Imagen 12" descr="logo+ppt3.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6"/>
              <a:stretch>
                <a:fillRect/>
              </a:stretch>
            </p:blipFill>
          </mc:Choice>
          <mc:Fallback>
            <p:blipFill>
              <a:blip r:embed="rId7"/>
              <a:stretch>
                <a:fillRect/>
              </a:stretch>
            </p:blipFill>
          </mc:Fallback>
        </mc:AlternateContent>
        <p:spPr>
          <a:xfrm>
            <a:off x="6760800" y="6324600"/>
            <a:ext cx="1971417" cy="322042"/>
          </a:xfrm>
          <a:prstGeom prst="rect">
            <a:avLst/>
          </a:prstGeom>
        </p:spPr>
      </p:pic>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70505692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542641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タイトル スライド">
    <p:spTree>
      <p:nvGrpSpPr>
        <p:cNvPr id="1" name=""/>
        <p:cNvGrpSpPr/>
        <p:nvPr/>
      </p:nvGrpSpPr>
      <p:grpSpPr>
        <a:xfrm>
          <a:off x="0" y="0"/>
          <a:ext cx="0" cy="0"/>
          <a:chOff x="0" y="0"/>
          <a:chExt cx="0" cy="0"/>
        </a:xfrm>
      </p:grpSpPr>
      <p:sp>
        <p:nvSpPr>
          <p:cNvPr id="7" name="Rectángulo 2"/>
          <p:cNvSpPr/>
          <p:nvPr userDrawn="1"/>
        </p:nvSpPr>
        <p:spPr>
          <a:xfrm>
            <a:off x="0" y="-1"/>
            <a:ext cx="9144000" cy="6057283"/>
          </a:xfrm>
          <a:prstGeom prst="rect">
            <a:avLst/>
          </a:prstGeom>
          <a:solidFill>
            <a:schemeClr val="bg1">
              <a:lumMod val="85000"/>
              <a:alpha val="5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kumimoji="1" lang="es-ES_tradnl" dirty="0">
              <a:solidFill>
                <a:prstClr val="white"/>
              </a:solidFill>
            </a:endParaRPr>
          </a:p>
        </p:txBody>
      </p:sp>
      <p:cxnSp>
        <p:nvCxnSpPr>
          <p:cNvPr id="8" name="Conector recto 11"/>
          <p:cNvCxnSpPr/>
          <p:nvPr userDrawn="1"/>
        </p:nvCxnSpPr>
        <p:spPr>
          <a:xfrm>
            <a:off x="262468" y="728935"/>
            <a:ext cx="8610600" cy="1588"/>
          </a:xfrm>
          <a:prstGeom prst="line">
            <a:avLst/>
          </a:prstGeom>
          <a:ln>
            <a:solidFill>
              <a:srgbClr val="00408B"/>
            </a:solidFill>
          </a:ln>
        </p:spPr>
        <p:style>
          <a:lnRef idx="1">
            <a:schemeClr val="accent1"/>
          </a:lnRef>
          <a:fillRef idx="0">
            <a:schemeClr val="accent1"/>
          </a:fillRef>
          <a:effectRef idx="0">
            <a:schemeClr val="accent1"/>
          </a:effectRef>
          <a:fontRef idx="minor">
            <a:schemeClr val="tx1"/>
          </a:fontRef>
        </p:style>
      </p:cxnSp>
      <p:sp>
        <p:nvSpPr>
          <p:cNvPr id="9" name="Marcador de número de diapositiva 5"/>
          <p:cNvSpPr>
            <a:spLocks noGrp="1"/>
          </p:cNvSpPr>
          <p:nvPr>
            <p:ph type="sldNum" sz="quarter" idx="4"/>
          </p:nvPr>
        </p:nvSpPr>
        <p:spPr>
          <a:xfrm>
            <a:off x="6957485"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fld id="{AEFEBBC0-F128-CA49-B5E9-1A1C0B289360}" type="slidenum">
              <a:rPr lang="es-ES" smtClean="0">
                <a:solidFill>
                  <a:prstClr val="black">
                    <a:tint val="75000"/>
                  </a:prstClr>
                </a:solidFill>
              </a:rPr>
              <a:pPr/>
              <a:t>‹#›</a:t>
            </a:fld>
            <a:endParaRPr lang="es-ES" dirty="0">
              <a:solidFill>
                <a:prstClr val="black">
                  <a:tint val="75000"/>
                </a:prstClr>
              </a:solidFill>
            </a:endParaRPr>
          </a:p>
        </p:txBody>
      </p:sp>
      <p:pic>
        <p:nvPicPr>
          <p:cNvPr id="10" name="Imagen 12" descr="Detalle_Capsula.pn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8605062" y="172273"/>
            <a:ext cx="297395" cy="494038"/>
          </a:xfrm>
          <a:prstGeom prst="rect">
            <a:avLst/>
          </a:prstGeom>
        </p:spPr>
      </p:pic>
      <p:pic>
        <p:nvPicPr>
          <p:cNvPr id="11" name="Imagen 14"/>
          <p:cNvPicPr preferRelativeResize="0">
            <a:picLocks/>
          </p:cNvPicPr>
          <p:nvPr userDrawn="1"/>
        </p:nvPicPr>
        <mc:AlternateContent xmlns:mc="http://schemas.openxmlformats.org/markup-compatibility/2006">
          <mc:Choice xmlns="" xmlns:mv="urn:schemas-microsoft-com:mac:vml" xmlns:ma="http://schemas.microsoft.com/office/mac/drawingml/2008/main" Requires="ma">
            <p:blipFill>
              <a:blip r:embed="rId38"/>
              <a:stretch>
                <a:fillRect/>
              </a:stretch>
            </p:blipFill>
          </mc:Choice>
          <mc:Fallback>
            <p:blipFill>
              <a:blip r:embed="rId39"/>
              <a:stretch>
                <a:fillRect/>
              </a:stretch>
            </p:blipFill>
          </mc:Fallback>
        </mc:AlternateContent>
        <p:spPr>
          <a:xfrm>
            <a:off x="291600" y="6411600"/>
            <a:ext cx="4312800" cy="144000"/>
          </a:xfrm>
          <a:prstGeom prst="rect">
            <a:avLst/>
          </a:prstGeom>
        </p:spPr>
      </p:pic>
      <p:pic>
        <p:nvPicPr>
          <p:cNvPr id="12" name="Imagen 10" descr="logo+ppt2.eps"/>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40"/>
              <a:stretch>
                <a:fillRect/>
              </a:stretch>
            </p:blipFill>
          </mc:Choice>
          <mc:Fallback>
            <p:blipFill>
              <a:blip r:embed="rId41"/>
              <a:stretch>
                <a:fillRect/>
              </a:stretch>
            </p:blipFill>
          </mc:Fallback>
        </mc:AlternateContent>
        <p:spPr>
          <a:xfrm>
            <a:off x="6759843" y="6324600"/>
            <a:ext cx="2003157" cy="327227"/>
          </a:xfrm>
          <a:prstGeom prst="rect">
            <a:avLst/>
          </a:prstGeom>
        </p:spPr>
      </p:pic>
    </p:spTree>
    <p:extLst>
      <p:ext uri="{BB962C8B-B14F-4D97-AF65-F5344CB8AC3E}">
        <p14:creationId xmlns:p14="http://schemas.microsoft.com/office/powerpoint/2010/main" val="60841865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03424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34167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51632710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One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69441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47816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16537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タイトル スライド">
    <p:spTree>
      <p:nvGrpSpPr>
        <p:cNvPr id="1" name=""/>
        <p:cNvGrpSpPr/>
        <p:nvPr/>
      </p:nvGrpSpPr>
      <p:grpSpPr>
        <a:xfrm>
          <a:off x="0" y="0"/>
          <a:ext cx="0" cy="0"/>
          <a:chOff x="0" y="0"/>
          <a:chExt cx="0" cy="0"/>
        </a:xfrm>
      </p:grpSpPr>
      <p:sp>
        <p:nvSpPr>
          <p:cNvPr id="7" name="Rectángulo 2"/>
          <p:cNvSpPr/>
          <p:nvPr userDrawn="1"/>
        </p:nvSpPr>
        <p:spPr>
          <a:xfrm>
            <a:off x="0" y="-1"/>
            <a:ext cx="9144000" cy="6057283"/>
          </a:xfrm>
          <a:prstGeom prst="rect">
            <a:avLst/>
          </a:prstGeom>
          <a:solidFill>
            <a:schemeClr val="bg1">
              <a:lumMod val="85000"/>
              <a:alpha val="5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kumimoji="1" lang="es-ES_tradnl" dirty="0">
              <a:solidFill>
                <a:prstClr val="white"/>
              </a:solidFill>
            </a:endParaRPr>
          </a:p>
        </p:txBody>
      </p:sp>
      <p:cxnSp>
        <p:nvCxnSpPr>
          <p:cNvPr id="8" name="Conector recto 11"/>
          <p:cNvCxnSpPr/>
          <p:nvPr userDrawn="1"/>
        </p:nvCxnSpPr>
        <p:spPr>
          <a:xfrm>
            <a:off x="262468" y="728935"/>
            <a:ext cx="8610600" cy="1588"/>
          </a:xfrm>
          <a:prstGeom prst="line">
            <a:avLst/>
          </a:prstGeom>
          <a:ln>
            <a:solidFill>
              <a:srgbClr val="00408B"/>
            </a:solidFill>
          </a:ln>
        </p:spPr>
        <p:style>
          <a:lnRef idx="1">
            <a:schemeClr val="accent1"/>
          </a:lnRef>
          <a:fillRef idx="0">
            <a:schemeClr val="accent1"/>
          </a:fillRef>
          <a:effectRef idx="0">
            <a:schemeClr val="accent1"/>
          </a:effectRef>
          <a:fontRef idx="minor">
            <a:schemeClr val="tx1"/>
          </a:fontRef>
        </p:style>
      </p:cxnSp>
      <p:sp>
        <p:nvSpPr>
          <p:cNvPr id="9" name="Marcador de número de diapositiva 5"/>
          <p:cNvSpPr>
            <a:spLocks noGrp="1"/>
          </p:cNvSpPr>
          <p:nvPr>
            <p:ph type="sldNum" sz="quarter" idx="4"/>
          </p:nvPr>
        </p:nvSpPr>
        <p:spPr>
          <a:xfrm>
            <a:off x="6957485"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fld id="{AEFEBBC0-F128-CA49-B5E9-1A1C0B289360}" type="slidenum">
              <a:rPr lang="es-ES" smtClean="0">
                <a:solidFill>
                  <a:prstClr val="black">
                    <a:tint val="75000"/>
                  </a:prstClr>
                </a:solidFill>
              </a:rPr>
              <a:pPr/>
              <a:t>‹#›</a:t>
            </a:fld>
            <a:endParaRPr lang="es-ES" dirty="0">
              <a:solidFill>
                <a:prstClr val="black">
                  <a:tint val="75000"/>
                </a:prstClr>
              </a:solidFill>
            </a:endParaRPr>
          </a:p>
        </p:txBody>
      </p:sp>
      <p:pic>
        <p:nvPicPr>
          <p:cNvPr id="10" name="Imagen 12" descr="Detalle_Capsula.pn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8605062" y="172273"/>
            <a:ext cx="297395" cy="494038"/>
          </a:xfrm>
          <a:prstGeom prst="rect">
            <a:avLst/>
          </a:prstGeom>
        </p:spPr>
      </p:pic>
      <p:pic>
        <p:nvPicPr>
          <p:cNvPr id="11" name="Imagen 14"/>
          <p:cNvPicPr preferRelativeResize="0">
            <a:picLocks/>
          </p:cNvPicPr>
          <p:nvPr userDrawn="1"/>
        </p:nvPicPr>
        <mc:AlternateContent xmlns:mc="http://schemas.openxmlformats.org/markup-compatibility/2006">
          <mc:Choice xmlns="" xmlns:mv="urn:schemas-microsoft-com:mac:vml" xmlns:ma="http://schemas.microsoft.com/office/mac/drawingml/2008/main" Requires="ma">
            <p:blipFill>
              <a:blip r:embed="rId38"/>
              <a:stretch>
                <a:fillRect/>
              </a:stretch>
            </p:blipFill>
          </mc:Choice>
          <mc:Fallback>
            <p:blipFill>
              <a:blip r:embed="rId39"/>
              <a:stretch>
                <a:fillRect/>
              </a:stretch>
            </p:blipFill>
          </mc:Fallback>
        </mc:AlternateContent>
        <p:spPr>
          <a:xfrm>
            <a:off x="291600" y="6411600"/>
            <a:ext cx="4312800" cy="144000"/>
          </a:xfrm>
          <a:prstGeom prst="rect">
            <a:avLst/>
          </a:prstGeom>
        </p:spPr>
      </p:pic>
      <p:pic>
        <p:nvPicPr>
          <p:cNvPr id="12" name="Imagen 10" descr="logo+ppt2.eps"/>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40"/>
              <a:stretch>
                <a:fillRect/>
              </a:stretch>
            </p:blipFill>
          </mc:Choice>
          <mc:Fallback>
            <p:blipFill>
              <a:blip r:embed="rId41"/>
              <a:stretch>
                <a:fillRect/>
              </a:stretch>
            </p:blipFill>
          </mc:Fallback>
        </mc:AlternateContent>
        <p:spPr>
          <a:xfrm>
            <a:off x="6759843" y="6324600"/>
            <a:ext cx="2003157" cy="327227"/>
          </a:xfrm>
          <a:prstGeom prst="rect">
            <a:avLst/>
          </a:prstGeom>
        </p:spPr>
      </p:pic>
    </p:spTree>
    <p:extLst>
      <p:ext uri="{BB962C8B-B14F-4D97-AF65-F5344CB8AC3E}">
        <p14:creationId xmlns:p14="http://schemas.microsoft.com/office/powerpoint/2010/main" val="1338504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18" name="Rectángulo 17"/>
          <p:cNvSpPr/>
          <p:nvPr userDrawn="1"/>
        </p:nvSpPr>
        <p:spPr>
          <a:xfrm>
            <a:off x="0" y="-1"/>
            <a:ext cx="9144000" cy="6057283"/>
          </a:xfrm>
          <a:prstGeom prst="rect">
            <a:avLst/>
          </a:prstGeom>
          <a:solidFill>
            <a:schemeClr val="bg1">
              <a:lumMod val="85000"/>
              <a:alpha val="5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4" name="Subtítulo 2"/>
          <p:cNvSpPr txBox="1">
            <a:spLocks/>
          </p:cNvSpPr>
          <p:nvPr userDrawn="1"/>
        </p:nvSpPr>
        <p:spPr>
          <a:xfrm>
            <a:off x="676800" y="2088883"/>
            <a:ext cx="6400800" cy="1033200"/>
          </a:xfrm>
          <a:prstGeom prst="rect">
            <a:avLst/>
          </a:prstGeom>
        </p:spPr>
        <p:txBody>
          <a:bodyPr vert="horz" lIns="91440" tIns="0" rIns="91440" bIns="982800" rtlCol="0">
            <a:noAutofit/>
          </a:bodyPr>
          <a:lstStyle>
            <a:lvl1pPr marL="0" marR="0" indent="0" algn="l" defTabSz="457200" rtl="0" eaLnBrk="1" fontAlgn="auto" latinLnBrk="0" hangingPunct="1">
              <a:spcBef>
                <a:spcPct val="20000"/>
              </a:spcBef>
              <a:spcAft>
                <a:spcPts val="0"/>
              </a:spcAft>
              <a:buClrTx/>
              <a:buSzTx/>
              <a:buFont typeface="Lucida Grande"/>
              <a:buNone/>
              <a:tabLst/>
              <a:defRPr sz="32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457200" rtl="0" eaLnBrk="1" fontAlgn="auto" latinLnBrk="0" hangingPunct="1">
              <a:lnSpc>
                <a:spcPct val="100000"/>
              </a:lnSpc>
              <a:spcBef>
                <a:spcPct val="20000"/>
              </a:spcBef>
              <a:spcAft>
                <a:spcPts val="0"/>
              </a:spcAft>
              <a:buClrTx/>
              <a:buSzTx/>
              <a:buFont typeface="Lucida Grande"/>
              <a:buNone/>
              <a:tabLst/>
              <a:defRPr/>
            </a:pPr>
            <a:endParaRPr kumimoji="0" lang="en-US" sz="1600" b="0" i="0" u="none" strike="noStrike" kern="1200" cap="none" spc="0" normalizeH="0" baseline="0" noProof="0" dirty="0" smtClean="0">
              <a:ln>
                <a:noFill/>
              </a:ln>
              <a:solidFill>
                <a:schemeClr val="tx1">
                  <a:lumMod val="65000"/>
                  <a:lumOff val="35000"/>
                </a:schemeClr>
              </a:solidFill>
              <a:effectLst/>
              <a:uLnTx/>
              <a:uFillTx/>
              <a:latin typeface="Arial"/>
              <a:ea typeface="+mn-ea"/>
              <a:cs typeface="Arial"/>
            </a:endParaRPr>
          </a:p>
        </p:txBody>
      </p:sp>
      <p:sp>
        <p:nvSpPr>
          <p:cNvPr id="16" name="Título 15"/>
          <p:cNvSpPr>
            <a:spLocks noGrp="1"/>
          </p:cNvSpPr>
          <p:nvPr>
            <p:ph type="title" hasCustomPrompt="1"/>
          </p:nvPr>
        </p:nvSpPr>
        <p:spPr>
          <a:xfrm>
            <a:off x="187200" y="223200"/>
            <a:ext cx="8382000" cy="454297"/>
          </a:xfrm>
        </p:spPr>
        <p:txBody>
          <a:bodyPr>
            <a:normAutofit/>
          </a:bodyPr>
          <a:lstStyle>
            <a:lvl1pPr algn="l">
              <a:defRPr sz="2500" b="1" cap="all" baseline="0">
                <a:solidFill>
                  <a:srgbClr val="004D9E"/>
                </a:solidFill>
                <a:latin typeface="Arial"/>
                <a:cs typeface="Arial"/>
              </a:defRPr>
            </a:lvl1pPr>
          </a:lstStyle>
          <a:p>
            <a:r>
              <a:rPr lang="en-US" noProof="0" dirty="0" smtClean="0"/>
              <a:t>title OF THE SLIDE goes here = 1 line long</a:t>
            </a:r>
            <a:endParaRPr lang="en-US" noProof="0" dirty="0"/>
          </a:p>
        </p:txBody>
      </p:sp>
      <p:sp>
        <p:nvSpPr>
          <p:cNvPr id="21" name="Marcador de texto 20"/>
          <p:cNvSpPr>
            <a:spLocks noGrp="1"/>
          </p:cNvSpPr>
          <p:nvPr>
            <p:ph type="body" sz="quarter" idx="10" hasCustomPrompt="1"/>
          </p:nvPr>
        </p:nvSpPr>
        <p:spPr>
          <a:xfrm>
            <a:off x="187200" y="1295400"/>
            <a:ext cx="8610600" cy="609600"/>
          </a:xfrm>
        </p:spPr>
        <p:txBody>
          <a:bodyPr>
            <a:normAutofit/>
          </a:bodyPr>
          <a:lstStyle>
            <a:lvl1pPr marL="0">
              <a:spcBef>
                <a:spcPts val="0"/>
              </a:spcBef>
              <a:buNone/>
              <a:defRPr sz="2200" b="1" cap="all" baseline="0">
                <a:solidFill>
                  <a:schemeClr val="tx1">
                    <a:lumMod val="65000"/>
                    <a:lumOff val="35000"/>
                  </a:schemeClr>
                </a:solidFill>
                <a:latin typeface="Arial"/>
                <a:cs typeface="Arial"/>
              </a:defRPr>
            </a:lvl1pPr>
          </a:lstStyle>
          <a:p>
            <a:pPr lvl="0"/>
            <a:r>
              <a:rPr lang="en-US" noProof="0" dirty="0" smtClean="0"/>
              <a:t>The HEADER Goes here, only 1 line</a:t>
            </a:r>
          </a:p>
        </p:txBody>
      </p:sp>
      <p:sp>
        <p:nvSpPr>
          <p:cNvPr id="22" name="Marcador de texto 20"/>
          <p:cNvSpPr>
            <a:spLocks noGrp="1"/>
          </p:cNvSpPr>
          <p:nvPr>
            <p:ph type="body" sz="quarter" idx="11" hasCustomPrompt="1"/>
          </p:nvPr>
        </p:nvSpPr>
        <p:spPr>
          <a:xfrm>
            <a:off x="187200" y="2057400"/>
            <a:ext cx="8610600" cy="1371600"/>
          </a:xfrm>
        </p:spPr>
        <p:txBody>
          <a:bodyPr>
            <a:normAutofit/>
          </a:bodyPr>
          <a:lstStyle>
            <a:lvl1pPr marL="0">
              <a:spcBef>
                <a:spcPts val="0"/>
              </a:spcBef>
              <a:buNone/>
              <a:defRPr sz="1600" baseline="0">
                <a:solidFill>
                  <a:schemeClr val="tx1">
                    <a:lumMod val="65000"/>
                    <a:lumOff val="35000"/>
                  </a:schemeClr>
                </a:solidFill>
                <a:latin typeface="Arial"/>
                <a:cs typeface="Arial"/>
              </a:defRPr>
            </a:lvl1pPr>
          </a:lstStyle>
          <a:p>
            <a:pPr lvl="0"/>
            <a:r>
              <a:rPr lang="en-US" noProof="0" dirty="0" smtClean="0"/>
              <a:t>Text paragraph</a:t>
            </a:r>
          </a:p>
        </p:txBody>
      </p:sp>
      <p:sp>
        <p:nvSpPr>
          <p:cNvPr id="13" name="Marcador de texto 12"/>
          <p:cNvSpPr>
            <a:spLocks noGrp="1"/>
          </p:cNvSpPr>
          <p:nvPr>
            <p:ph type="body" sz="quarter" idx="12" hasCustomPrompt="1"/>
          </p:nvPr>
        </p:nvSpPr>
        <p:spPr>
          <a:xfrm>
            <a:off x="186538" y="3429000"/>
            <a:ext cx="8610600" cy="2209800"/>
          </a:xfrm>
        </p:spPr>
        <p:txBody>
          <a:bodyPr/>
          <a:lstStyle>
            <a:lvl1pPr marL="0">
              <a:buNone/>
              <a:defRPr sz="1600">
                <a:solidFill>
                  <a:schemeClr val="tx1">
                    <a:lumMod val="65000"/>
                    <a:lumOff val="35000"/>
                  </a:schemeClr>
                </a:solidFill>
                <a:latin typeface="Arial"/>
                <a:cs typeface="Arial"/>
              </a:defRPr>
            </a:lvl1pPr>
            <a:lvl2pPr>
              <a:buSzPct val="80000"/>
              <a:buFontTx/>
              <a:buBlip>
                <a:blip r:embed="rId2"/>
              </a:buBlip>
              <a:defRPr sz="1600" baseline="0">
                <a:solidFill>
                  <a:schemeClr val="tx1">
                    <a:lumMod val="65000"/>
                    <a:lumOff val="35000"/>
                  </a:schemeClr>
                </a:solidFill>
                <a:latin typeface="Arial"/>
                <a:cs typeface="Arial"/>
              </a:defRPr>
            </a:lvl2pPr>
            <a:lvl3pPr>
              <a:buSzPct val="86000"/>
              <a:buFontTx/>
              <a:buBlip>
                <a:blip r:embed="rId3"/>
              </a:buBlip>
              <a:defRPr sz="1400" baseline="0">
                <a:solidFill>
                  <a:schemeClr val="tx1">
                    <a:lumMod val="65000"/>
                    <a:lumOff val="35000"/>
                  </a:schemeClr>
                </a:solidFill>
                <a:latin typeface="Arial"/>
                <a:cs typeface="Arial"/>
              </a:defRPr>
            </a:lvl3pPr>
            <a:lvl4pPr>
              <a:buSzPct val="100000"/>
              <a:buFontTx/>
              <a:buBlip>
                <a:blip r:embed="rId4"/>
              </a:buBlip>
              <a:defRPr sz="1200" baseline="0">
                <a:solidFill>
                  <a:schemeClr val="tx1">
                    <a:lumMod val="65000"/>
                    <a:lumOff val="35000"/>
                  </a:schemeClr>
                </a:solidFill>
                <a:latin typeface="Arial"/>
                <a:cs typeface="Arial"/>
              </a:defRPr>
            </a:lvl4pPr>
          </a:lstStyle>
          <a:p>
            <a:pPr lvl="0"/>
            <a:r>
              <a:rPr lang="en-US" noProof="0" dirty="0" smtClean="0"/>
              <a:t>Text edit</a:t>
            </a:r>
          </a:p>
          <a:p>
            <a:pPr lvl="1"/>
            <a:r>
              <a:rPr lang="en-US" noProof="0" dirty="0" smtClean="0"/>
              <a:t>Text level 1</a:t>
            </a:r>
          </a:p>
          <a:p>
            <a:pPr lvl="2"/>
            <a:r>
              <a:rPr lang="en-US" noProof="0" dirty="0" smtClean="0"/>
              <a:t>Text level 2</a:t>
            </a:r>
          </a:p>
          <a:p>
            <a:pPr lvl="2"/>
            <a:r>
              <a:rPr lang="en-US" noProof="0" dirty="0" smtClean="0"/>
              <a:t>Text level 2</a:t>
            </a:r>
          </a:p>
          <a:p>
            <a:pPr lvl="3"/>
            <a:r>
              <a:rPr lang="en-US" noProof="0" dirty="0" smtClean="0"/>
              <a:t>Text level 3</a:t>
            </a:r>
          </a:p>
          <a:p>
            <a:pPr lvl="3"/>
            <a:r>
              <a:rPr lang="en-US" noProof="0" dirty="0" smtClean="0"/>
              <a:t>Text level 3</a:t>
            </a:r>
            <a:endParaRPr lang="en-US" noProof="0" dirty="0"/>
          </a:p>
        </p:txBody>
      </p:sp>
      <p:cxnSp>
        <p:nvCxnSpPr>
          <p:cNvPr id="26" name="Conector recto 25"/>
          <p:cNvCxnSpPr/>
          <p:nvPr userDrawn="1"/>
        </p:nvCxnSpPr>
        <p:spPr>
          <a:xfrm>
            <a:off x="262468" y="728935"/>
            <a:ext cx="8610600" cy="1588"/>
          </a:xfrm>
          <a:prstGeom prst="line">
            <a:avLst/>
          </a:prstGeom>
          <a:ln>
            <a:solidFill>
              <a:srgbClr val="00408B"/>
            </a:solidFill>
          </a:ln>
        </p:spPr>
        <p:style>
          <a:lnRef idx="1">
            <a:schemeClr val="accent1"/>
          </a:lnRef>
          <a:fillRef idx="0">
            <a:schemeClr val="accent1"/>
          </a:fillRef>
          <a:effectRef idx="0">
            <a:schemeClr val="accent1"/>
          </a:effectRef>
          <a:fontRef idx="minor">
            <a:schemeClr val="tx1"/>
          </a:fontRef>
        </p:style>
      </p:cxnSp>
      <p:sp>
        <p:nvSpPr>
          <p:cNvPr id="15" name="Marcador de número de diapositiva 5"/>
          <p:cNvSpPr>
            <a:spLocks noGrp="1"/>
          </p:cNvSpPr>
          <p:nvPr>
            <p:ph type="sldNum" sz="quarter" idx="4"/>
          </p:nvPr>
        </p:nvSpPr>
        <p:spPr>
          <a:xfrm>
            <a:off x="6957485"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fld id="{AEFEBBC0-F128-CA49-B5E9-1A1C0B289360}" type="slidenum">
              <a:rPr lang="es-ES" smtClean="0"/>
              <a:pPr/>
              <a:t>‹#›</a:t>
            </a:fld>
            <a:endParaRPr lang="es-ES" dirty="0"/>
          </a:p>
        </p:txBody>
      </p:sp>
      <p:pic>
        <p:nvPicPr>
          <p:cNvPr id="19" name="Imagen 18" descr="Detalle_Capsula.png"/>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8605062" y="172273"/>
            <a:ext cx="297395" cy="494038"/>
          </a:xfrm>
          <a:prstGeom prst="rect">
            <a:avLst/>
          </a:prstGeom>
        </p:spPr>
      </p:pic>
      <p:pic>
        <p:nvPicPr>
          <p:cNvPr id="23" name="Imagen 22"/>
          <p:cNvPicPr preferRelativeResize="0">
            <a:picLocks/>
          </p:cNvPicPr>
          <p:nvPr/>
        </p:nvPicPr>
        <mc:AlternateContent xmlns:mc="http://schemas.openxmlformats.org/markup-compatibility/2006">
          <mc:Choice xmlns:ma="http://schemas.microsoft.com/office/mac/drawingml/2008/main" xmlns:mv="urn:schemas-microsoft-com:mac:vml" xmlns="" Requires="ma">
            <p:blipFill>
              <a:blip r:embed="rId6"/>
              <a:stretch>
                <a:fillRect/>
              </a:stretch>
            </p:blipFill>
          </mc:Choice>
          <mc:Fallback>
            <p:blipFill>
              <a:blip r:embed="rId7"/>
              <a:stretch>
                <a:fillRect/>
              </a:stretch>
            </p:blipFill>
          </mc:Fallback>
        </mc:AlternateContent>
        <p:spPr>
          <a:xfrm>
            <a:off x="291600" y="6411600"/>
            <a:ext cx="4312800" cy="144000"/>
          </a:xfrm>
          <a:prstGeom prst="rect">
            <a:avLst/>
          </a:prstGeom>
        </p:spPr>
      </p:pic>
      <p:pic>
        <p:nvPicPr>
          <p:cNvPr id="17" name="Imagen 16" descr="logo+ppt2.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9"/>
              <a:stretch>
                <a:fillRect/>
              </a:stretch>
            </p:blipFill>
          </mc:Choice>
          <mc:Fallback>
            <p:blipFill>
              <a:blip r:embed="rId10"/>
              <a:stretch>
                <a:fillRect/>
              </a:stretch>
            </p:blipFill>
          </mc:Fallback>
        </mc:AlternateContent>
        <p:spPr>
          <a:xfrm>
            <a:off x="6759843" y="6324600"/>
            <a:ext cx="2003157" cy="327227"/>
          </a:xfrm>
          <a:prstGeom prst="rect">
            <a:avLst/>
          </a:prstGeom>
        </p:spPr>
      </p:pic>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71738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45985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4653489"/>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_One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52933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97456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67807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タイトル スライド">
    <p:spTree>
      <p:nvGrpSpPr>
        <p:cNvPr id="1" name=""/>
        <p:cNvGrpSpPr/>
        <p:nvPr/>
      </p:nvGrpSpPr>
      <p:grpSpPr>
        <a:xfrm>
          <a:off x="0" y="0"/>
          <a:ext cx="0" cy="0"/>
          <a:chOff x="0" y="0"/>
          <a:chExt cx="0" cy="0"/>
        </a:xfrm>
      </p:grpSpPr>
      <p:sp>
        <p:nvSpPr>
          <p:cNvPr id="7" name="Rectángulo 2"/>
          <p:cNvSpPr/>
          <p:nvPr userDrawn="1"/>
        </p:nvSpPr>
        <p:spPr>
          <a:xfrm>
            <a:off x="0" y="-1"/>
            <a:ext cx="9144000" cy="6057283"/>
          </a:xfrm>
          <a:prstGeom prst="rect">
            <a:avLst/>
          </a:prstGeom>
          <a:solidFill>
            <a:schemeClr val="bg1">
              <a:lumMod val="85000"/>
              <a:alpha val="5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kumimoji="1" lang="es-ES_tradnl" dirty="0">
              <a:solidFill>
                <a:prstClr val="white"/>
              </a:solidFill>
            </a:endParaRPr>
          </a:p>
        </p:txBody>
      </p:sp>
      <p:cxnSp>
        <p:nvCxnSpPr>
          <p:cNvPr id="8" name="Conector recto 11"/>
          <p:cNvCxnSpPr/>
          <p:nvPr userDrawn="1"/>
        </p:nvCxnSpPr>
        <p:spPr>
          <a:xfrm>
            <a:off x="262468" y="728935"/>
            <a:ext cx="8610600" cy="1588"/>
          </a:xfrm>
          <a:prstGeom prst="line">
            <a:avLst/>
          </a:prstGeom>
          <a:ln>
            <a:solidFill>
              <a:srgbClr val="00408B"/>
            </a:solidFill>
          </a:ln>
        </p:spPr>
        <p:style>
          <a:lnRef idx="1">
            <a:schemeClr val="accent1"/>
          </a:lnRef>
          <a:fillRef idx="0">
            <a:schemeClr val="accent1"/>
          </a:fillRef>
          <a:effectRef idx="0">
            <a:schemeClr val="accent1"/>
          </a:effectRef>
          <a:fontRef idx="minor">
            <a:schemeClr val="tx1"/>
          </a:fontRef>
        </p:style>
      </p:cxnSp>
      <p:sp>
        <p:nvSpPr>
          <p:cNvPr id="9" name="Marcador de número de diapositiva 5"/>
          <p:cNvSpPr>
            <a:spLocks noGrp="1"/>
          </p:cNvSpPr>
          <p:nvPr>
            <p:ph type="sldNum" sz="quarter" idx="4"/>
          </p:nvPr>
        </p:nvSpPr>
        <p:spPr>
          <a:xfrm>
            <a:off x="6957485"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fld id="{AEFEBBC0-F128-CA49-B5E9-1A1C0B289360}" type="slidenum">
              <a:rPr lang="es-ES" smtClean="0">
                <a:solidFill>
                  <a:prstClr val="black">
                    <a:tint val="75000"/>
                  </a:prstClr>
                </a:solidFill>
              </a:rPr>
              <a:pPr/>
              <a:t>‹#›</a:t>
            </a:fld>
            <a:endParaRPr lang="es-ES" dirty="0">
              <a:solidFill>
                <a:prstClr val="black">
                  <a:tint val="75000"/>
                </a:prstClr>
              </a:solidFill>
            </a:endParaRPr>
          </a:p>
        </p:txBody>
      </p:sp>
      <p:pic>
        <p:nvPicPr>
          <p:cNvPr id="10" name="Imagen 12" descr="Detalle_Capsula.pn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8605062" y="172273"/>
            <a:ext cx="297395" cy="494038"/>
          </a:xfrm>
          <a:prstGeom prst="rect">
            <a:avLst/>
          </a:prstGeom>
        </p:spPr>
      </p:pic>
      <p:pic>
        <p:nvPicPr>
          <p:cNvPr id="11" name="Imagen 14"/>
          <p:cNvPicPr preferRelativeResize="0">
            <a:picLocks/>
          </p:cNvPicPr>
          <p:nvPr userDrawn="1"/>
        </p:nvPicPr>
        <mc:AlternateContent xmlns:mc="http://schemas.openxmlformats.org/markup-compatibility/2006">
          <mc:Choice xmlns="" xmlns:mv="urn:schemas-microsoft-com:mac:vml" xmlns:ma="http://schemas.microsoft.com/office/mac/drawingml/2008/main" Requires="ma">
            <p:blipFill>
              <a:blip r:embed="rId38"/>
              <a:stretch>
                <a:fillRect/>
              </a:stretch>
            </p:blipFill>
          </mc:Choice>
          <mc:Fallback>
            <p:blipFill>
              <a:blip r:embed="rId39"/>
              <a:stretch>
                <a:fillRect/>
              </a:stretch>
            </p:blipFill>
          </mc:Fallback>
        </mc:AlternateContent>
        <p:spPr>
          <a:xfrm>
            <a:off x="291600" y="6411600"/>
            <a:ext cx="4312800" cy="144000"/>
          </a:xfrm>
          <a:prstGeom prst="rect">
            <a:avLst/>
          </a:prstGeom>
        </p:spPr>
      </p:pic>
      <p:pic>
        <p:nvPicPr>
          <p:cNvPr id="12" name="Imagen 10" descr="logo+ppt2.eps"/>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40"/>
              <a:stretch>
                <a:fillRect/>
              </a:stretch>
            </p:blipFill>
          </mc:Choice>
          <mc:Fallback>
            <p:blipFill>
              <a:blip r:embed="rId41"/>
              <a:stretch>
                <a:fillRect/>
              </a:stretch>
            </p:blipFill>
          </mc:Fallback>
        </mc:AlternateContent>
        <p:spPr>
          <a:xfrm>
            <a:off x="6759843" y="6324600"/>
            <a:ext cx="2003157" cy="327227"/>
          </a:xfrm>
          <a:prstGeom prst="rect">
            <a:avLst/>
          </a:prstGeom>
        </p:spPr>
      </p:pic>
    </p:spTree>
    <p:extLst>
      <p:ext uri="{BB962C8B-B14F-4D97-AF65-F5344CB8AC3E}">
        <p14:creationId xmlns:p14="http://schemas.microsoft.com/office/powerpoint/2010/main" val="1514191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Diseño personalizado">
    <p:spTree>
      <p:nvGrpSpPr>
        <p:cNvPr id="1" name=""/>
        <p:cNvGrpSpPr/>
        <p:nvPr/>
      </p:nvGrpSpPr>
      <p:grpSpPr>
        <a:xfrm>
          <a:off x="0" y="0"/>
          <a:ext cx="0" cy="0"/>
          <a:chOff x="0" y="0"/>
          <a:chExt cx="0" cy="0"/>
        </a:xfrm>
      </p:grpSpPr>
      <p:sp>
        <p:nvSpPr>
          <p:cNvPr id="3" name="Rectángulo 2"/>
          <p:cNvSpPr/>
          <p:nvPr userDrawn="1"/>
        </p:nvSpPr>
        <p:spPr>
          <a:xfrm>
            <a:off x="0" y="-1"/>
            <a:ext cx="9144000" cy="6057283"/>
          </a:xfrm>
          <a:prstGeom prst="rect">
            <a:avLst/>
          </a:prstGeom>
          <a:solidFill>
            <a:schemeClr val="bg1">
              <a:lumMod val="85000"/>
              <a:alpha val="5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4" name="Título 15"/>
          <p:cNvSpPr>
            <a:spLocks noGrp="1"/>
          </p:cNvSpPr>
          <p:nvPr>
            <p:ph type="title" hasCustomPrompt="1"/>
          </p:nvPr>
        </p:nvSpPr>
        <p:spPr>
          <a:xfrm>
            <a:off x="187200" y="223200"/>
            <a:ext cx="8382000" cy="454297"/>
          </a:xfrm>
        </p:spPr>
        <p:txBody>
          <a:bodyPr>
            <a:normAutofit/>
          </a:bodyPr>
          <a:lstStyle>
            <a:lvl1pPr algn="l">
              <a:defRPr sz="2500" b="1" cap="all" baseline="0">
                <a:solidFill>
                  <a:srgbClr val="004D9E"/>
                </a:solidFill>
                <a:latin typeface="Arial"/>
                <a:cs typeface="Arial"/>
              </a:defRPr>
            </a:lvl1pPr>
          </a:lstStyle>
          <a:p>
            <a:r>
              <a:rPr lang="en-US" noProof="0" dirty="0" smtClean="0"/>
              <a:t>title OF THE SLIDE goes here = 1 line long</a:t>
            </a:r>
            <a:endParaRPr lang="en-US" noProof="0" dirty="0"/>
          </a:p>
        </p:txBody>
      </p:sp>
      <p:sp>
        <p:nvSpPr>
          <p:cNvPr id="5" name="Marcador de texto 20"/>
          <p:cNvSpPr>
            <a:spLocks noGrp="1"/>
          </p:cNvSpPr>
          <p:nvPr>
            <p:ph type="body" sz="quarter" idx="10" hasCustomPrompt="1"/>
          </p:nvPr>
        </p:nvSpPr>
        <p:spPr>
          <a:xfrm>
            <a:off x="187200" y="1295400"/>
            <a:ext cx="8630044" cy="609600"/>
          </a:xfrm>
        </p:spPr>
        <p:txBody>
          <a:bodyPr>
            <a:normAutofit/>
          </a:bodyPr>
          <a:lstStyle>
            <a:lvl1pPr marL="0">
              <a:spcBef>
                <a:spcPts val="0"/>
              </a:spcBef>
              <a:buNone/>
              <a:defRPr sz="2200" b="1" cap="all" baseline="0">
                <a:solidFill>
                  <a:schemeClr val="tx1">
                    <a:lumMod val="65000"/>
                    <a:lumOff val="35000"/>
                  </a:schemeClr>
                </a:solidFill>
                <a:latin typeface="Arial"/>
                <a:cs typeface="Arial"/>
              </a:defRPr>
            </a:lvl1pPr>
          </a:lstStyle>
          <a:p>
            <a:pPr lvl="0"/>
            <a:r>
              <a:rPr lang="en-US" noProof="0" dirty="0" smtClean="0"/>
              <a:t>The HEADER Goes here, only 1 line</a:t>
            </a:r>
          </a:p>
        </p:txBody>
      </p:sp>
      <p:sp>
        <p:nvSpPr>
          <p:cNvPr id="6" name="Marcador de texto 20"/>
          <p:cNvSpPr>
            <a:spLocks noGrp="1"/>
          </p:cNvSpPr>
          <p:nvPr>
            <p:ph type="body" sz="quarter" idx="11" hasCustomPrompt="1"/>
          </p:nvPr>
        </p:nvSpPr>
        <p:spPr>
          <a:xfrm>
            <a:off x="187200" y="2057400"/>
            <a:ext cx="8630044" cy="1371600"/>
          </a:xfrm>
        </p:spPr>
        <p:txBody>
          <a:bodyPr>
            <a:normAutofit/>
          </a:bodyPr>
          <a:lstStyle>
            <a:lvl1pPr marL="0">
              <a:spcBef>
                <a:spcPts val="0"/>
              </a:spcBef>
              <a:buNone/>
              <a:defRPr sz="1600" baseline="0">
                <a:solidFill>
                  <a:schemeClr val="tx1">
                    <a:lumMod val="65000"/>
                    <a:lumOff val="35000"/>
                  </a:schemeClr>
                </a:solidFill>
                <a:latin typeface="Arial"/>
                <a:cs typeface="Arial"/>
              </a:defRPr>
            </a:lvl1pPr>
          </a:lstStyle>
          <a:p>
            <a:pPr lvl="0"/>
            <a:r>
              <a:rPr lang="en-US" noProof="0" dirty="0" smtClean="0"/>
              <a:t>Text paragraph</a:t>
            </a:r>
          </a:p>
        </p:txBody>
      </p:sp>
      <p:cxnSp>
        <p:nvCxnSpPr>
          <p:cNvPr id="7" name="Conector recto 6"/>
          <p:cNvCxnSpPr/>
          <p:nvPr userDrawn="1"/>
        </p:nvCxnSpPr>
        <p:spPr>
          <a:xfrm>
            <a:off x="259200" y="1905000"/>
            <a:ext cx="266517" cy="1588"/>
          </a:xfrm>
          <a:prstGeom prst="line">
            <a:avLst/>
          </a:prstGeom>
          <a:ln w="4445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9" name="Conector recto 8"/>
          <p:cNvCxnSpPr/>
          <p:nvPr userDrawn="1"/>
        </p:nvCxnSpPr>
        <p:spPr>
          <a:xfrm>
            <a:off x="262468" y="728935"/>
            <a:ext cx="8610600" cy="1588"/>
          </a:xfrm>
          <a:prstGeom prst="line">
            <a:avLst/>
          </a:prstGeom>
          <a:ln>
            <a:solidFill>
              <a:srgbClr val="00408B"/>
            </a:solidFill>
          </a:ln>
        </p:spPr>
        <p:style>
          <a:lnRef idx="1">
            <a:schemeClr val="accent1"/>
          </a:lnRef>
          <a:fillRef idx="0">
            <a:schemeClr val="accent1"/>
          </a:fillRef>
          <a:effectRef idx="0">
            <a:schemeClr val="accent1"/>
          </a:effectRef>
          <a:fontRef idx="minor">
            <a:schemeClr val="tx1"/>
          </a:fontRef>
        </p:style>
      </p:cxnSp>
      <p:sp>
        <p:nvSpPr>
          <p:cNvPr id="11" name="Marcador de número de diapositiva 5"/>
          <p:cNvSpPr>
            <a:spLocks noGrp="1"/>
          </p:cNvSpPr>
          <p:nvPr>
            <p:ph type="sldNum" sz="quarter" idx="4"/>
          </p:nvPr>
        </p:nvSpPr>
        <p:spPr>
          <a:xfrm>
            <a:off x="6957485"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fld id="{AEFEBBC0-F128-CA49-B5E9-1A1C0B289360}" type="slidenum">
              <a:rPr lang="es-ES" smtClean="0"/>
              <a:pPr/>
              <a:t>‹#›</a:t>
            </a:fld>
            <a:endParaRPr lang="es-ES" dirty="0"/>
          </a:p>
        </p:txBody>
      </p:sp>
      <p:sp>
        <p:nvSpPr>
          <p:cNvPr id="13" name="Marcador de posición de imagen 14"/>
          <p:cNvSpPr>
            <a:spLocks noGrp="1"/>
          </p:cNvSpPr>
          <p:nvPr>
            <p:ph type="pic" sz="quarter" idx="12"/>
          </p:nvPr>
        </p:nvSpPr>
        <p:spPr>
          <a:xfrm>
            <a:off x="187200" y="3581400"/>
            <a:ext cx="8649531" cy="2362200"/>
          </a:xfrm>
        </p:spPr>
        <p:txBody>
          <a:bodyPr/>
          <a:lstStyle/>
          <a:p>
            <a:endParaRPr lang="es-ES_tradnl" dirty="0"/>
          </a:p>
        </p:txBody>
      </p:sp>
      <p:pic>
        <p:nvPicPr>
          <p:cNvPr id="14" name="Imagen 13" descr="Detalle_Capsula.pn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8605062" y="172273"/>
            <a:ext cx="297395" cy="494038"/>
          </a:xfrm>
          <a:prstGeom prst="rect">
            <a:avLst/>
          </a:prstGeom>
        </p:spPr>
      </p:pic>
      <p:pic>
        <p:nvPicPr>
          <p:cNvPr id="16" name="Imagen 15"/>
          <p:cNvPicPr preferRelativeResize="0">
            <a:picLocks/>
          </p:cNvPicPr>
          <p:nvPr userDrawn="1"/>
        </p:nvPicPr>
        <mc:AlternateContent xmlns:mc="http://schemas.openxmlformats.org/markup-compatibility/2006">
          <mc:Choice xmlns:ma="http://schemas.microsoft.com/office/mac/drawingml/2008/main" xmlns:mv="urn:schemas-microsoft-com:mac:vml" xmlns="" Requires="ma">
            <p:blipFill>
              <a:blip r:embed="rId3"/>
              <a:stretch>
                <a:fillRect/>
              </a:stretch>
            </p:blipFill>
          </mc:Choice>
          <mc:Fallback>
            <p:blipFill>
              <a:blip r:embed="rId4"/>
              <a:stretch>
                <a:fillRect/>
              </a:stretch>
            </p:blipFill>
          </mc:Fallback>
        </mc:AlternateContent>
        <p:spPr>
          <a:xfrm>
            <a:off x="291600" y="6411600"/>
            <a:ext cx="4312800" cy="144000"/>
          </a:xfrm>
          <a:prstGeom prst="rect">
            <a:avLst/>
          </a:prstGeom>
        </p:spPr>
      </p:pic>
      <p:pic>
        <p:nvPicPr>
          <p:cNvPr id="15" name="Imagen 14" descr="logo+ppt2.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6"/>
              <a:stretch>
                <a:fillRect/>
              </a:stretch>
            </p:blipFill>
          </mc:Choice>
          <mc:Fallback>
            <p:blipFill>
              <a:blip r:embed="rId7"/>
              <a:stretch>
                <a:fillRect/>
              </a:stretch>
            </p:blipFill>
          </mc:Fallback>
        </mc:AlternateContent>
        <p:spPr>
          <a:xfrm>
            <a:off x="6759843" y="6324600"/>
            <a:ext cx="2003157" cy="327227"/>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3" name="Rectángulo 2"/>
          <p:cNvSpPr/>
          <p:nvPr userDrawn="1"/>
        </p:nvSpPr>
        <p:spPr>
          <a:xfrm>
            <a:off x="0" y="-1"/>
            <a:ext cx="9144000" cy="6057283"/>
          </a:xfrm>
          <a:prstGeom prst="rect">
            <a:avLst/>
          </a:prstGeom>
          <a:solidFill>
            <a:schemeClr val="bg1">
              <a:lumMod val="85000"/>
              <a:alpha val="5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8" name="Marcador de texto 12"/>
          <p:cNvSpPr>
            <a:spLocks noGrp="1"/>
          </p:cNvSpPr>
          <p:nvPr>
            <p:ph type="body" sz="quarter" idx="12" hasCustomPrompt="1"/>
          </p:nvPr>
        </p:nvSpPr>
        <p:spPr>
          <a:xfrm>
            <a:off x="187200" y="1332000"/>
            <a:ext cx="8630044" cy="2209800"/>
          </a:xfrm>
        </p:spPr>
        <p:txBody>
          <a:bodyPr/>
          <a:lstStyle>
            <a:lvl1pPr marL="0">
              <a:lnSpc>
                <a:spcPts val="2000"/>
              </a:lnSpc>
              <a:buNone/>
              <a:defRPr sz="1600">
                <a:solidFill>
                  <a:schemeClr val="tx1">
                    <a:lumMod val="65000"/>
                    <a:lumOff val="35000"/>
                  </a:schemeClr>
                </a:solidFill>
                <a:latin typeface="Arial"/>
                <a:cs typeface="Arial"/>
              </a:defRPr>
            </a:lvl1pPr>
            <a:lvl2pPr>
              <a:lnSpc>
                <a:spcPts val="2000"/>
              </a:lnSpc>
              <a:buSzPct val="80000"/>
              <a:buFontTx/>
              <a:buBlip>
                <a:blip r:embed="rId2"/>
              </a:buBlip>
              <a:defRPr sz="1600">
                <a:solidFill>
                  <a:schemeClr val="tx1">
                    <a:lumMod val="65000"/>
                    <a:lumOff val="35000"/>
                  </a:schemeClr>
                </a:solidFill>
                <a:latin typeface="Arial"/>
                <a:cs typeface="Arial"/>
              </a:defRPr>
            </a:lvl2pPr>
            <a:lvl3pPr>
              <a:lnSpc>
                <a:spcPts val="2000"/>
              </a:lnSpc>
              <a:buSzPct val="86000"/>
              <a:buFontTx/>
              <a:buBlip>
                <a:blip r:embed="rId3"/>
              </a:buBlip>
              <a:defRPr sz="1400" baseline="0">
                <a:solidFill>
                  <a:schemeClr val="tx1">
                    <a:lumMod val="65000"/>
                    <a:lumOff val="35000"/>
                  </a:schemeClr>
                </a:solidFill>
                <a:latin typeface="Arial"/>
                <a:cs typeface="Arial"/>
              </a:defRPr>
            </a:lvl3pPr>
            <a:lvl4pPr>
              <a:lnSpc>
                <a:spcPts val="2000"/>
              </a:lnSpc>
              <a:buSzPct val="100000"/>
              <a:buFontTx/>
              <a:buBlip>
                <a:blip r:embed="rId4"/>
              </a:buBlip>
              <a:defRPr sz="1200">
                <a:solidFill>
                  <a:schemeClr val="tx1">
                    <a:lumMod val="65000"/>
                    <a:lumOff val="35000"/>
                  </a:schemeClr>
                </a:solidFill>
                <a:latin typeface="Arial"/>
                <a:cs typeface="Arial"/>
              </a:defRPr>
            </a:lvl4pPr>
          </a:lstStyle>
          <a:p>
            <a:pPr lvl="0"/>
            <a:r>
              <a:rPr lang="en-US" noProof="0" dirty="0" smtClean="0"/>
              <a:t>Text edit</a:t>
            </a:r>
          </a:p>
          <a:p>
            <a:pPr lvl="1"/>
            <a:r>
              <a:rPr lang="en-US" noProof="0" dirty="0" smtClean="0"/>
              <a:t>Text level 1</a:t>
            </a:r>
          </a:p>
          <a:p>
            <a:pPr lvl="2"/>
            <a:r>
              <a:rPr lang="en-US" noProof="0" dirty="0" smtClean="0"/>
              <a:t>Text level 2</a:t>
            </a:r>
          </a:p>
          <a:p>
            <a:pPr lvl="2"/>
            <a:r>
              <a:rPr lang="en-US" noProof="0" dirty="0" smtClean="0"/>
              <a:t>Text level 2</a:t>
            </a:r>
          </a:p>
          <a:p>
            <a:pPr lvl="3"/>
            <a:r>
              <a:rPr lang="en-US" noProof="0" dirty="0" smtClean="0"/>
              <a:t>Text level 3</a:t>
            </a:r>
          </a:p>
          <a:p>
            <a:pPr lvl="3"/>
            <a:r>
              <a:rPr lang="en-US" noProof="0" dirty="0" smtClean="0"/>
              <a:t>Text level 3</a:t>
            </a:r>
            <a:endParaRPr lang="en-US" noProof="0" dirty="0"/>
          </a:p>
        </p:txBody>
      </p:sp>
      <p:sp>
        <p:nvSpPr>
          <p:cNvPr id="10" name="Título 15"/>
          <p:cNvSpPr>
            <a:spLocks noGrp="1"/>
          </p:cNvSpPr>
          <p:nvPr>
            <p:ph type="title" hasCustomPrompt="1"/>
          </p:nvPr>
        </p:nvSpPr>
        <p:spPr>
          <a:xfrm>
            <a:off x="187200" y="223200"/>
            <a:ext cx="8382000" cy="454297"/>
          </a:xfrm>
        </p:spPr>
        <p:txBody>
          <a:bodyPr>
            <a:normAutofit/>
          </a:bodyPr>
          <a:lstStyle>
            <a:lvl1pPr algn="l">
              <a:defRPr sz="2500" b="1" cap="all" baseline="0">
                <a:solidFill>
                  <a:srgbClr val="004D9E"/>
                </a:solidFill>
                <a:latin typeface="Arial"/>
                <a:cs typeface="Arial"/>
              </a:defRPr>
            </a:lvl1pPr>
          </a:lstStyle>
          <a:p>
            <a:r>
              <a:rPr lang="en-US" noProof="0" dirty="0" smtClean="0"/>
              <a:t>title OF THE SLIDE goes here = 1 line long</a:t>
            </a:r>
            <a:endParaRPr lang="en-US" noProof="0" dirty="0"/>
          </a:p>
        </p:txBody>
      </p:sp>
      <p:cxnSp>
        <p:nvCxnSpPr>
          <p:cNvPr id="12" name="Conector recto 11"/>
          <p:cNvCxnSpPr/>
          <p:nvPr userDrawn="1"/>
        </p:nvCxnSpPr>
        <p:spPr>
          <a:xfrm>
            <a:off x="262468" y="728935"/>
            <a:ext cx="8610600" cy="1588"/>
          </a:xfrm>
          <a:prstGeom prst="line">
            <a:avLst/>
          </a:prstGeom>
          <a:ln>
            <a:solidFill>
              <a:srgbClr val="00408B"/>
            </a:solidFill>
          </a:ln>
        </p:spPr>
        <p:style>
          <a:lnRef idx="1">
            <a:schemeClr val="accent1"/>
          </a:lnRef>
          <a:fillRef idx="0">
            <a:schemeClr val="accent1"/>
          </a:fillRef>
          <a:effectRef idx="0">
            <a:schemeClr val="accent1"/>
          </a:effectRef>
          <a:fontRef idx="minor">
            <a:schemeClr val="tx1"/>
          </a:fontRef>
        </p:style>
      </p:cxnSp>
      <p:sp>
        <p:nvSpPr>
          <p:cNvPr id="9" name="Marcador de número de diapositiva 5"/>
          <p:cNvSpPr>
            <a:spLocks noGrp="1"/>
          </p:cNvSpPr>
          <p:nvPr>
            <p:ph type="sldNum" sz="quarter" idx="4"/>
          </p:nvPr>
        </p:nvSpPr>
        <p:spPr>
          <a:xfrm>
            <a:off x="6957485"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fld id="{AEFEBBC0-F128-CA49-B5E9-1A1C0B289360}" type="slidenum">
              <a:rPr lang="es-ES" smtClean="0"/>
              <a:pPr/>
              <a:t>‹#›</a:t>
            </a:fld>
            <a:endParaRPr lang="es-ES" dirty="0"/>
          </a:p>
        </p:txBody>
      </p:sp>
      <p:pic>
        <p:nvPicPr>
          <p:cNvPr id="13" name="Imagen 12" descr="Detalle_Capsula.png"/>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8605062" y="172273"/>
            <a:ext cx="297395" cy="494038"/>
          </a:xfrm>
          <a:prstGeom prst="rect">
            <a:avLst/>
          </a:prstGeom>
        </p:spPr>
      </p:pic>
      <p:pic>
        <p:nvPicPr>
          <p:cNvPr id="15" name="Imagen 14"/>
          <p:cNvPicPr preferRelativeResize="0">
            <a:picLocks/>
          </p:cNvPicPr>
          <p:nvPr userDrawn="1"/>
        </p:nvPicPr>
        <mc:AlternateContent xmlns:mc="http://schemas.openxmlformats.org/markup-compatibility/2006">
          <mc:Choice xmlns:ma="http://schemas.microsoft.com/office/mac/drawingml/2008/main" xmlns:mv="urn:schemas-microsoft-com:mac:vml" xmlns="" Requires="ma">
            <p:blipFill>
              <a:blip r:embed="rId6"/>
              <a:stretch>
                <a:fillRect/>
              </a:stretch>
            </p:blipFill>
          </mc:Choice>
          <mc:Fallback>
            <p:blipFill>
              <a:blip r:embed="rId7"/>
              <a:stretch>
                <a:fillRect/>
              </a:stretch>
            </p:blipFill>
          </mc:Fallback>
        </mc:AlternateContent>
        <p:spPr>
          <a:xfrm>
            <a:off x="291600" y="6411600"/>
            <a:ext cx="4312800" cy="144000"/>
          </a:xfrm>
          <a:prstGeom prst="rect">
            <a:avLst/>
          </a:prstGeom>
        </p:spPr>
      </p:pic>
      <p:pic>
        <p:nvPicPr>
          <p:cNvPr id="11" name="Imagen 10" descr="logo+ppt2.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9"/>
              <a:stretch>
                <a:fillRect/>
              </a:stretch>
            </p:blipFill>
          </mc:Choice>
          <mc:Fallback>
            <p:blipFill>
              <a:blip r:embed="rId10"/>
              <a:stretch>
                <a:fillRect/>
              </a:stretch>
            </p:blipFill>
          </mc:Fallback>
        </mc:AlternateContent>
        <p:spPr>
          <a:xfrm>
            <a:off x="6759843" y="6324600"/>
            <a:ext cx="2003157" cy="327227"/>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3" name="Rectángulo 2"/>
          <p:cNvSpPr/>
          <p:nvPr userDrawn="1"/>
        </p:nvSpPr>
        <p:spPr>
          <a:xfrm>
            <a:off x="0" y="-1"/>
            <a:ext cx="9144000" cy="6057283"/>
          </a:xfrm>
          <a:prstGeom prst="rect">
            <a:avLst/>
          </a:prstGeom>
          <a:solidFill>
            <a:schemeClr val="bg1">
              <a:lumMod val="85000"/>
              <a:alpha val="5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9" name="Marcador de texto 20"/>
          <p:cNvSpPr>
            <a:spLocks noGrp="1"/>
          </p:cNvSpPr>
          <p:nvPr>
            <p:ph type="body" sz="quarter" idx="10" hasCustomPrompt="1"/>
          </p:nvPr>
        </p:nvSpPr>
        <p:spPr>
          <a:xfrm>
            <a:off x="187200" y="1295401"/>
            <a:ext cx="4305300" cy="838200"/>
          </a:xfrm>
        </p:spPr>
        <p:txBody>
          <a:bodyPr>
            <a:normAutofit/>
          </a:bodyPr>
          <a:lstStyle>
            <a:lvl1pPr marL="0">
              <a:spcBef>
                <a:spcPts val="0"/>
              </a:spcBef>
              <a:buNone/>
              <a:defRPr sz="2200" b="1" cap="all" baseline="0">
                <a:solidFill>
                  <a:schemeClr val="tx1">
                    <a:lumMod val="65000"/>
                    <a:lumOff val="35000"/>
                  </a:schemeClr>
                </a:solidFill>
                <a:latin typeface="Arial"/>
                <a:cs typeface="Arial"/>
              </a:defRPr>
            </a:lvl1pPr>
          </a:lstStyle>
          <a:p>
            <a:pPr lvl="0"/>
            <a:r>
              <a:rPr lang="en-US" noProof="0" dirty="0" smtClean="0"/>
              <a:t>THE HEADER GOES HERE, ONLY 2 LINES</a:t>
            </a:r>
          </a:p>
        </p:txBody>
      </p:sp>
      <p:sp>
        <p:nvSpPr>
          <p:cNvPr id="10" name="Marcador de texto 20"/>
          <p:cNvSpPr>
            <a:spLocks noGrp="1"/>
          </p:cNvSpPr>
          <p:nvPr>
            <p:ph type="body" sz="quarter" idx="11" hasCustomPrompt="1"/>
          </p:nvPr>
        </p:nvSpPr>
        <p:spPr>
          <a:xfrm>
            <a:off x="187200" y="2362200"/>
            <a:ext cx="4305300" cy="1371600"/>
          </a:xfrm>
        </p:spPr>
        <p:txBody>
          <a:bodyPr>
            <a:normAutofit/>
          </a:bodyPr>
          <a:lstStyle>
            <a:lvl1pPr marL="0">
              <a:spcBef>
                <a:spcPts val="0"/>
              </a:spcBef>
              <a:buNone/>
              <a:defRPr sz="1600" baseline="0">
                <a:solidFill>
                  <a:schemeClr val="tx1">
                    <a:lumMod val="65000"/>
                    <a:lumOff val="35000"/>
                  </a:schemeClr>
                </a:solidFill>
                <a:latin typeface="Arial"/>
                <a:cs typeface="Arial"/>
              </a:defRPr>
            </a:lvl1pPr>
          </a:lstStyle>
          <a:p>
            <a:pPr lvl="0"/>
            <a:r>
              <a:rPr lang="en-US" noProof="0" dirty="0" smtClean="0"/>
              <a:t>Text paragraph</a:t>
            </a:r>
          </a:p>
        </p:txBody>
      </p:sp>
      <p:cxnSp>
        <p:nvCxnSpPr>
          <p:cNvPr id="12" name="Conector recto 11"/>
          <p:cNvCxnSpPr/>
          <p:nvPr userDrawn="1"/>
        </p:nvCxnSpPr>
        <p:spPr>
          <a:xfrm>
            <a:off x="288000" y="2222497"/>
            <a:ext cx="266517" cy="1588"/>
          </a:xfrm>
          <a:prstGeom prst="line">
            <a:avLst/>
          </a:prstGeom>
          <a:ln w="4445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15" name="Marcador de posición de imagen 14"/>
          <p:cNvSpPr>
            <a:spLocks noGrp="1"/>
          </p:cNvSpPr>
          <p:nvPr>
            <p:ph type="pic" sz="quarter" idx="12"/>
          </p:nvPr>
        </p:nvSpPr>
        <p:spPr>
          <a:xfrm>
            <a:off x="5181600" y="1295400"/>
            <a:ext cx="3635643" cy="4267200"/>
          </a:xfrm>
        </p:spPr>
        <p:txBody>
          <a:bodyPr/>
          <a:lstStyle/>
          <a:p>
            <a:endParaRPr lang="es-ES_tradnl" dirty="0"/>
          </a:p>
        </p:txBody>
      </p:sp>
      <p:sp>
        <p:nvSpPr>
          <p:cNvPr id="13" name="Título 15"/>
          <p:cNvSpPr>
            <a:spLocks noGrp="1"/>
          </p:cNvSpPr>
          <p:nvPr>
            <p:ph type="title" hasCustomPrompt="1"/>
          </p:nvPr>
        </p:nvSpPr>
        <p:spPr>
          <a:xfrm>
            <a:off x="187200" y="223200"/>
            <a:ext cx="8382000" cy="454297"/>
          </a:xfrm>
        </p:spPr>
        <p:txBody>
          <a:bodyPr>
            <a:normAutofit/>
          </a:bodyPr>
          <a:lstStyle>
            <a:lvl1pPr algn="l">
              <a:defRPr sz="2500" b="1" cap="all" baseline="0">
                <a:solidFill>
                  <a:srgbClr val="004D9E"/>
                </a:solidFill>
                <a:latin typeface="Arial"/>
                <a:cs typeface="Arial"/>
              </a:defRPr>
            </a:lvl1pPr>
          </a:lstStyle>
          <a:p>
            <a:r>
              <a:rPr lang="en-US" noProof="0" dirty="0" smtClean="0"/>
              <a:t>title OF THE SLIDE goes here = 1 line long</a:t>
            </a:r>
            <a:endParaRPr lang="en-US" noProof="0" dirty="0"/>
          </a:p>
        </p:txBody>
      </p:sp>
      <p:cxnSp>
        <p:nvCxnSpPr>
          <p:cNvPr id="16" name="Conector recto 15"/>
          <p:cNvCxnSpPr/>
          <p:nvPr userDrawn="1"/>
        </p:nvCxnSpPr>
        <p:spPr>
          <a:xfrm>
            <a:off x="262468" y="728935"/>
            <a:ext cx="8610600" cy="1588"/>
          </a:xfrm>
          <a:prstGeom prst="line">
            <a:avLst/>
          </a:prstGeom>
          <a:ln>
            <a:solidFill>
              <a:srgbClr val="00408B"/>
            </a:solidFill>
          </a:ln>
        </p:spPr>
        <p:style>
          <a:lnRef idx="1">
            <a:schemeClr val="accent1"/>
          </a:lnRef>
          <a:fillRef idx="0">
            <a:schemeClr val="accent1"/>
          </a:fillRef>
          <a:effectRef idx="0">
            <a:schemeClr val="accent1"/>
          </a:effectRef>
          <a:fontRef idx="minor">
            <a:schemeClr val="tx1"/>
          </a:fontRef>
        </p:style>
      </p:cxnSp>
      <p:sp>
        <p:nvSpPr>
          <p:cNvPr id="18" name="Marcador de número de diapositiva 5"/>
          <p:cNvSpPr>
            <a:spLocks noGrp="1"/>
          </p:cNvSpPr>
          <p:nvPr>
            <p:ph type="sldNum" sz="quarter" idx="4"/>
          </p:nvPr>
        </p:nvSpPr>
        <p:spPr>
          <a:xfrm>
            <a:off x="6957485"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fld id="{AEFEBBC0-F128-CA49-B5E9-1A1C0B289360}" type="slidenum">
              <a:rPr lang="es-ES" smtClean="0"/>
              <a:pPr/>
              <a:t>‹#›</a:t>
            </a:fld>
            <a:endParaRPr lang="es-ES" dirty="0"/>
          </a:p>
        </p:txBody>
      </p:sp>
      <p:pic>
        <p:nvPicPr>
          <p:cNvPr id="17" name="Imagen 16" descr="Detalle_Capsula.pn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8605062" y="172273"/>
            <a:ext cx="297395" cy="494038"/>
          </a:xfrm>
          <a:prstGeom prst="rect">
            <a:avLst/>
          </a:prstGeom>
        </p:spPr>
      </p:pic>
      <p:pic>
        <p:nvPicPr>
          <p:cNvPr id="23" name="Imagen 22"/>
          <p:cNvPicPr preferRelativeResize="0">
            <a:picLocks/>
          </p:cNvPicPr>
          <p:nvPr userDrawn="1"/>
        </p:nvPicPr>
        <mc:AlternateContent xmlns:mc="http://schemas.openxmlformats.org/markup-compatibility/2006">
          <mc:Choice xmlns:ma="http://schemas.microsoft.com/office/mac/drawingml/2008/main" xmlns:mv="urn:schemas-microsoft-com:mac:vml" xmlns="" Requires="ma">
            <p:blipFill>
              <a:blip r:embed="rId3"/>
              <a:stretch>
                <a:fillRect/>
              </a:stretch>
            </p:blipFill>
          </mc:Choice>
          <mc:Fallback>
            <p:blipFill>
              <a:blip r:embed="rId4"/>
              <a:stretch>
                <a:fillRect/>
              </a:stretch>
            </p:blipFill>
          </mc:Fallback>
        </mc:AlternateContent>
        <p:spPr>
          <a:xfrm>
            <a:off x="291600" y="6411600"/>
            <a:ext cx="4312800" cy="144000"/>
          </a:xfrm>
          <a:prstGeom prst="rect">
            <a:avLst/>
          </a:prstGeom>
        </p:spPr>
      </p:pic>
      <p:pic>
        <p:nvPicPr>
          <p:cNvPr id="14" name="Imagen 13" descr="logo+ppt2.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6"/>
              <a:stretch>
                <a:fillRect/>
              </a:stretch>
            </p:blipFill>
          </mc:Choice>
          <mc:Fallback>
            <p:blipFill>
              <a:blip r:embed="rId7"/>
              <a:stretch>
                <a:fillRect/>
              </a:stretch>
            </p:blipFill>
          </mc:Fallback>
        </mc:AlternateContent>
        <p:spPr>
          <a:xfrm>
            <a:off x="6759843" y="6324600"/>
            <a:ext cx="2003157" cy="327227"/>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3" name="Rectángulo 2"/>
          <p:cNvSpPr/>
          <p:nvPr userDrawn="1"/>
        </p:nvSpPr>
        <p:spPr>
          <a:xfrm>
            <a:off x="0" y="-1"/>
            <a:ext cx="9144000" cy="6057283"/>
          </a:xfrm>
          <a:prstGeom prst="rect">
            <a:avLst/>
          </a:prstGeom>
          <a:solidFill>
            <a:schemeClr val="bg1">
              <a:lumMod val="85000"/>
              <a:alpha val="5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5" name="Marcador de número de diapositiva 5"/>
          <p:cNvSpPr>
            <a:spLocks noGrp="1"/>
          </p:cNvSpPr>
          <p:nvPr>
            <p:ph type="sldNum" sz="quarter" idx="4"/>
          </p:nvPr>
        </p:nvSpPr>
        <p:spPr>
          <a:xfrm>
            <a:off x="6957485"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fld id="{AEFEBBC0-F128-CA49-B5E9-1A1C0B289360}" type="slidenum">
              <a:rPr lang="es-ES" smtClean="0"/>
              <a:pPr/>
              <a:t>‹#›</a:t>
            </a:fld>
            <a:endParaRPr lang="es-ES" dirty="0"/>
          </a:p>
        </p:txBody>
      </p:sp>
      <p:pic>
        <p:nvPicPr>
          <p:cNvPr id="9" name="Imagen 8"/>
          <p:cNvPicPr preferRelativeResize="0">
            <a:picLocks/>
          </p:cNvPicPr>
          <p:nvPr userDrawn="1"/>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291600" y="6411600"/>
            <a:ext cx="4312800" cy="144000"/>
          </a:xfrm>
          <a:prstGeom prst="rect">
            <a:avLst/>
          </a:prstGeom>
        </p:spPr>
      </p:pic>
      <p:pic>
        <p:nvPicPr>
          <p:cNvPr id="2" name="Imagen 1"/>
          <p:cNvPicPr>
            <a:picLocks noChangeAspect="1"/>
          </p:cNvPicPr>
          <p:nvPr userDrawn="1"/>
        </p:nvPicPr>
        <p:blipFill>
          <a:blip r:embed="rId4" cstate="print">
            <a:clrChange>
              <a:clrFrom>
                <a:srgbClr val="FFFEFD"/>
              </a:clrFrom>
              <a:clrTo>
                <a:srgbClr val="FFFEFD">
                  <a:alpha val="0"/>
                </a:srgbClr>
              </a:clrTo>
            </a:clrChange>
            <a:extLst>
              <a:ext uri="{28A0092B-C50C-407E-A947-70E740481C1C}">
                <a14:useLocalDpi xmlns:a14="http://schemas.microsoft.com/office/drawing/2010/main"/>
              </a:ext>
            </a:extLst>
          </a:blip>
          <a:stretch>
            <a:fillRect/>
          </a:stretch>
        </p:blipFill>
        <p:spPr>
          <a:xfrm>
            <a:off x="295504" y="2662133"/>
            <a:ext cx="8552993" cy="1029310"/>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388860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pic>
        <p:nvPicPr>
          <p:cNvPr id="13" name="Imagen 12" descr="portada_4.jpg"/>
          <p:cNvPicPr>
            <a:picLocks noChangeAspect="1"/>
          </p:cNvPicPr>
          <p:nvPr userDrawn="1"/>
        </p:nvPicPr>
        <p:blipFill>
          <a:blip r:embed="rId2"/>
          <a:stretch>
            <a:fillRect/>
          </a:stretch>
        </p:blipFill>
        <p:spPr>
          <a:xfrm>
            <a:off x="0" y="812800"/>
            <a:ext cx="9144000" cy="6045200"/>
          </a:xfrm>
          <a:prstGeom prst="rect">
            <a:avLst/>
          </a:prstGeom>
        </p:spPr>
      </p:pic>
      <p:sp>
        <p:nvSpPr>
          <p:cNvPr id="4" name="Título 15"/>
          <p:cNvSpPr>
            <a:spLocks noGrp="1"/>
          </p:cNvSpPr>
          <p:nvPr>
            <p:ph type="title" hasCustomPrompt="1"/>
          </p:nvPr>
        </p:nvSpPr>
        <p:spPr>
          <a:xfrm>
            <a:off x="228600" y="1612800"/>
            <a:ext cx="4800600" cy="2182200"/>
          </a:xfrm>
        </p:spPr>
        <p:txBody>
          <a:bodyPr>
            <a:noAutofit/>
          </a:bodyPr>
          <a:lstStyle>
            <a:lvl1pPr algn="l">
              <a:defRPr sz="3600" b="1" cap="all" baseline="0">
                <a:solidFill>
                  <a:srgbClr val="004D9E"/>
                </a:solidFill>
                <a:latin typeface="Arial"/>
                <a:cs typeface="Arial"/>
              </a:defRPr>
            </a:lvl1pPr>
          </a:lstStyle>
          <a:p>
            <a:r>
              <a:rPr lang="en-US" noProof="0" dirty="0" smtClean="0"/>
              <a:t>THE Presentation title goes here and should only BE 4 lines</a:t>
            </a:r>
            <a:endParaRPr lang="en-US" noProof="0" dirty="0"/>
          </a:p>
        </p:txBody>
      </p:sp>
      <p:sp>
        <p:nvSpPr>
          <p:cNvPr id="10" name="Marcador de texto 20"/>
          <p:cNvSpPr>
            <a:spLocks noGrp="1"/>
          </p:cNvSpPr>
          <p:nvPr>
            <p:ph type="body" sz="quarter" idx="11" hasCustomPrompt="1"/>
          </p:nvPr>
        </p:nvSpPr>
        <p:spPr>
          <a:xfrm>
            <a:off x="220861" y="3924000"/>
            <a:ext cx="3886080" cy="609600"/>
          </a:xfrm>
        </p:spPr>
        <p:txBody>
          <a:bodyPr>
            <a:noAutofit/>
          </a:bodyPr>
          <a:lstStyle>
            <a:lvl1pPr marL="0">
              <a:spcBef>
                <a:spcPts val="0"/>
              </a:spcBef>
              <a:buNone/>
              <a:defRPr sz="1800" i="1" baseline="0">
                <a:solidFill>
                  <a:srgbClr val="004D9E"/>
                </a:solidFill>
                <a:latin typeface="Arial"/>
                <a:cs typeface="Arial"/>
              </a:defRPr>
            </a:lvl1pPr>
          </a:lstStyle>
          <a:p>
            <a:pPr lvl="0"/>
            <a:r>
              <a:rPr lang="en-US" noProof="0" dirty="0" smtClean="0"/>
              <a:t>The presentation subtitle goes here and should only be 1 or 2 lines</a:t>
            </a:r>
          </a:p>
        </p:txBody>
      </p:sp>
      <p:sp>
        <p:nvSpPr>
          <p:cNvPr id="11" name="Marcador de texto 20"/>
          <p:cNvSpPr>
            <a:spLocks noGrp="1"/>
          </p:cNvSpPr>
          <p:nvPr>
            <p:ph type="body" sz="quarter" idx="12" hasCustomPrompt="1"/>
          </p:nvPr>
        </p:nvSpPr>
        <p:spPr>
          <a:xfrm>
            <a:off x="220861" y="4644000"/>
            <a:ext cx="3488100" cy="609600"/>
          </a:xfrm>
        </p:spPr>
        <p:txBody>
          <a:bodyPr>
            <a:normAutofit/>
          </a:bodyPr>
          <a:lstStyle>
            <a:lvl1pPr marL="0">
              <a:spcBef>
                <a:spcPts val="0"/>
              </a:spcBef>
              <a:buNone/>
              <a:defRPr sz="1200" i="1" baseline="0">
                <a:solidFill>
                  <a:srgbClr val="004D9E"/>
                </a:solidFill>
                <a:latin typeface="Arial"/>
                <a:cs typeface="Arial"/>
              </a:defRPr>
            </a:lvl1pPr>
          </a:lstStyle>
          <a:p>
            <a:pPr lvl="0"/>
            <a:r>
              <a:rPr lang="en-US" noProof="0" dirty="0" smtClean="0"/>
              <a:t>Month Day, Year</a:t>
            </a:r>
          </a:p>
        </p:txBody>
      </p:sp>
      <p:pic>
        <p:nvPicPr>
          <p:cNvPr id="16" name="Imagen 15"/>
          <p:cNvPicPr preferRelativeResize="0">
            <a:picLocks/>
          </p:cNvPicPr>
          <p:nvPr userDrawn="1"/>
        </p:nvPicPr>
        <mc:AlternateContent xmlns:mc="http://schemas.openxmlformats.org/markup-compatibility/2006">
          <mc:Choice xmlns:ma="http://schemas.microsoft.com/office/mac/drawingml/2008/main" xmlns:mv="urn:schemas-microsoft-com:mac:vml" xmlns="" Requires="ma">
            <p:blipFill>
              <a:blip r:embed="rId3"/>
              <a:stretch>
                <a:fillRect/>
              </a:stretch>
            </p:blipFill>
          </mc:Choice>
          <mc:Fallback>
            <p:blipFill>
              <a:blip r:embed="rId4"/>
              <a:stretch>
                <a:fillRect/>
              </a:stretch>
            </p:blipFill>
          </mc:Fallback>
        </mc:AlternateContent>
        <p:spPr>
          <a:xfrm>
            <a:off x="291600" y="6411600"/>
            <a:ext cx="4312800" cy="144000"/>
          </a:xfrm>
          <a:prstGeom prst="rect">
            <a:avLst/>
          </a:prstGeom>
        </p:spPr>
      </p:pic>
      <p:pic>
        <p:nvPicPr>
          <p:cNvPr id="12" name="Imagen 11" descr="logo+ppt.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7"/>
              <a:stretch>
                <a:fillRect/>
              </a:stretch>
            </p:blipFill>
          </mc:Choice>
          <mc:Fallback>
            <p:blipFill>
              <a:blip r:embed="rId8"/>
              <a:stretch>
                <a:fillRect/>
              </a:stretch>
            </p:blipFill>
          </mc:Fallback>
        </mc:AlternateContent>
        <p:spPr>
          <a:xfrm>
            <a:off x="312541" y="152400"/>
            <a:ext cx="3889570" cy="458052"/>
          </a:xfrm>
          <a:prstGeom prst="rect">
            <a:avLst/>
          </a:prstGeom>
        </p:spPr>
      </p:pic>
      <p:pic>
        <p:nvPicPr>
          <p:cNvPr id="15" name="Imagen 14" descr="logo+ppt2.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9"/>
              <a:stretch>
                <a:fillRect/>
              </a:stretch>
            </p:blipFill>
          </mc:Choice>
          <mc:Fallback>
            <p:blipFill>
              <a:blip r:embed="rId10"/>
              <a:stretch>
                <a:fillRect/>
              </a:stretch>
            </p:blipFill>
          </mc:Fallback>
        </mc:AlternateContent>
        <p:spPr>
          <a:xfrm>
            <a:off x="6759843" y="6324600"/>
            <a:ext cx="2003157" cy="327227"/>
          </a:xfrm>
          <a:prstGeom prst="rect">
            <a:avLst/>
          </a:prstGeom>
        </p:spPr>
      </p:pic>
    </p:spTree>
    <p:extLst>
      <p:ext uri="{BB962C8B-B14F-4D97-AF65-F5344CB8AC3E}">
        <p14:creationId xmlns:p14="http://schemas.microsoft.com/office/powerpoint/2010/main" val="231604978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9" Type="http://schemas.openxmlformats.org/officeDocument/2006/relationships/image" Target="../media/image2.png"/><Relationship Id="rId3" Type="http://schemas.openxmlformats.org/officeDocument/2006/relationships/slideLayout" Target="../slideLayouts/slideLayout18.xml"/><Relationship Id="rId7" Type="http://schemas.openxmlformats.org/officeDocument/2006/relationships/slideLayout" Target="../slideLayouts/slideLayout22.xml"/><Relationship Id="rId38" Type="http://schemas.openxmlformats.org/officeDocument/2006/relationships/image" Target="../media/image2.pdf"/><Relationship Id="rId2" Type="http://schemas.openxmlformats.org/officeDocument/2006/relationships/slideLayout" Target="../slideLayouts/slideLayout17.xml"/><Relationship Id="rId41" Type="http://schemas.openxmlformats.org/officeDocument/2006/relationships/image" Target="../media/image4.png"/><Relationship Id="rId1" Type="http://schemas.openxmlformats.org/officeDocument/2006/relationships/slideLayout" Target="../slideLayouts/slideLayout16.xml"/><Relationship Id="rId6" Type="http://schemas.openxmlformats.org/officeDocument/2006/relationships/slideLayout" Target="../slideLayouts/slideLayout21.xml"/><Relationship Id="rId40" Type="http://schemas.openxmlformats.org/officeDocument/2006/relationships/image" Target="../media/image5.pdf"/><Relationship Id="rId5" Type="http://schemas.openxmlformats.org/officeDocument/2006/relationships/slideLayout" Target="../slideLayouts/slideLayout20.xml"/><Relationship Id="rId4" Type="http://schemas.openxmlformats.org/officeDocument/2006/relationships/slideLayout" Target="../slideLayouts/slideLayout19.xml"/><Relationship Id="rId9" Type="http://schemas.openxmlformats.org/officeDocument/2006/relationships/image" Target="../media/image11.pn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9"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slideLayout" Target="../slideLayouts/slideLayout29.xml"/><Relationship Id="rId38" Type="http://schemas.openxmlformats.org/officeDocument/2006/relationships/image" Target="../media/image2.pdf"/><Relationship Id="rId2" Type="http://schemas.openxmlformats.org/officeDocument/2006/relationships/slideLayout" Target="../slideLayouts/slideLayout24.xml"/><Relationship Id="rId41" Type="http://schemas.openxmlformats.org/officeDocument/2006/relationships/image" Target="../media/image4.png"/><Relationship Id="rId1" Type="http://schemas.openxmlformats.org/officeDocument/2006/relationships/slideLayout" Target="../slideLayouts/slideLayout23.xml"/><Relationship Id="rId6" Type="http://schemas.openxmlformats.org/officeDocument/2006/relationships/slideLayout" Target="../slideLayouts/slideLayout28.xml"/><Relationship Id="rId40" Type="http://schemas.openxmlformats.org/officeDocument/2006/relationships/image" Target="../media/image5.pdf"/><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image" Target="../media/image11.pn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9" Type="http://schemas.openxmlformats.org/officeDocument/2006/relationships/image" Target="../media/image2.png"/><Relationship Id="rId3" Type="http://schemas.openxmlformats.org/officeDocument/2006/relationships/slideLayout" Target="../slideLayouts/slideLayout32.xml"/><Relationship Id="rId7" Type="http://schemas.openxmlformats.org/officeDocument/2006/relationships/slideLayout" Target="../slideLayouts/slideLayout36.xml"/><Relationship Id="rId38" Type="http://schemas.openxmlformats.org/officeDocument/2006/relationships/image" Target="../media/image2.pdf"/><Relationship Id="rId2" Type="http://schemas.openxmlformats.org/officeDocument/2006/relationships/slideLayout" Target="../slideLayouts/slideLayout31.xml"/><Relationship Id="rId41" Type="http://schemas.openxmlformats.org/officeDocument/2006/relationships/image" Target="../media/image4.png"/><Relationship Id="rId1" Type="http://schemas.openxmlformats.org/officeDocument/2006/relationships/slideLayout" Target="../slideLayouts/slideLayout30.xml"/><Relationship Id="rId6" Type="http://schemas.openxmlformats.org/officeDocument/2006/relationships/slideLayout" Target="../slideLayouts/slideLayout35.xml"/><Relationship Id="rId40" Type="http://schemas.openxmlformats.org/officeDocument/2006/relationships/image" Target="../media/image5.pdf"/><Relationship Id="rId5" Type="http://schemas.openxmlformats.org/officeDocument/2006/relationships/slideLayout" Target="../slideLayouts/slideLayout34.xml"/><Relationship Id="rId4" Type="http://schemas.openxmlformats.org/officeDocument/2006/relationships/slideLayout" Target="../slideLayouts/slideLayout33.xml"/><Relationship Id="rId9" Type="http://schemas.openxmlformats.org/officeDocument/2006/relationships/image" Target="../media/image1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_tradnl"/>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856" r:id="rId8"/>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_tradnl"/>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Tree>
    <p:extLst>
      <p:ext uri="{BB962C8B-B14F-4D97-AF65-F5344CB8AC3E}">
        <p14:creationId xmlns:p14="http://schemas.microsoft.com/office/powerpoint/2010/main" val="386932845"/>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ángulo 2"/>
          <p:cNvSpPr/>
          <p:nvPr userDrawn="1"/>
        </p:nvSpPr>
        <p:spPr>
          <a:xfrm>
            <a:off x="0" y="-1"/>
            <a:ext cx="9144000" cy="6057283"/>
          </a:xfrm>
          <a:prstGeom prst="rect">
            <a:avLst/>
          </a:prstGeom>
          <a:solidFill>
            <a:schemeClr val="bg1">
              <a:lumMod val="85000"/>
              <a:alpha val="5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kumimoji="1" lang="es-ES_tradnl" dirty="0">
              <a:solidFill>
                <a:prstClr val="white"/>
              </a:solidFill>
            </a:endParaRPr>
          </a:p>
        </p:txBody>
      </p:sp>
      <p:cxnSp>
        <p:nvCxnSpPr>
          <p:cNvPr id="8" name="Conector recto 11"/>
          <p:cNvCxnSpPr/>
          <p:nvPr userDrawn="1"/>
        </p:nvCxnSpPr>
        <p:spPr>
          <a:xfrm>
            <a:off x="262468" y="728935"/>
            <a:ext cx="8610600" cy="1588"/>
          </a:xfrm>
          <a:prstGeom prst="line">
            <a:avLst/>
          </a:prstGeom>
          <a:ln>
            <a:solidFill>
              <a:srgbClr val="00408B"/>
            </a:solidFill>
          </a:ln>
        </p:spPr>
        <p:style>
          <a:lnRef idx="1">
            <a:schemeClr val="accent1"/>
          </a:lnRef>
          <a:fillRef idx="0">
            <a:schemeClr val="accent1"/>
          </a:fillRef>
          <a:effectRef idx="0">
            <a:schemeClr val="accent1"/>
          </a:effectRef>
          <a:fontRef idx="minor">
            <a:schemeClr val="tx1"/>
          </a:fontRef>
        </p:style>
      </p:cxnSp>
      <p:sp>
        <p:nvSpPr>
          <p:cNvPr id="9" name="Marcador de número de diapositiva 5"/>
          <p:cNvSpPr>
            <a:spLocks noGrp="1"/>
          </p:cNvSpPr>
          <p:nvPr>
            <p:ph type="sldNum" sz="quarter" idx="4"/>
          </p:nvPr>
        </p:nvSpPr>
        <p:spPr>
          <a:xfrm>
            <a:off x="6957485"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pPr defTabSz="914400"/>
            <a:fld id="{AEFEBBC0-F128-CA49-B5E9-1A1C0B289360}" type="slidenum">
              <a:rPr kumimoji="1" lang="es-ES" smtClean="0">
                <a:solidFill>
                  <a:prstClr val="black">
                    <a:tint val="75000"/>
                  </a:prstClr>
                </a:solidFill>
              </a:rPr>
              <a:pPr defTabSz="914400"/>
              <a:t>‹#›</a:t>
            </a:fld>
            <a:endParaRPr kumimoji="1" lang="es-ES" dirty="0">
              <a:solidFill>
                <a:prstClr val="black">
                  <a:tint val="75000"/>
                </a:prstClr>
              </a:solidFill>
            </a:endParaRPr>
          </a:p>
        </p:txBody>
      </p:sp>
      <p:pic>
        <p:nvPicPr>
          <p:cNvPr id="10" name="Imagen 12" descr="Detalle_Capsula.png"/>
          <p:cNvPicPr>
            <a:picLocks noChangeAspect="1"/>
          </p:cNvPicPr>
          <p:nvPr userDrawn="1"/>
        </p:nvPicPr>
        <p:blipFill>
          <a:blip r:embed="rId9" cstate="print">
            <a:extLst>
              <a:ext uri="{28A0092B-C50C-407E-A947-70E740481C1C}">
                <a14:useLocalDpi xmlns:a14="http://schemas.microsoft.com/office/drawing/2010/main"/>
              </a:ext>
            </a:extLst>
          </a:blip>
          <a:srcRect/>
          <a:stretch>
            <a:fillRect/>
          </a:stretch>
        </p:blipFill>
        <p:spPr>
          <a:xfrm>
            <a:off x="8605062" y="172273"/>
            <a:ext cx="297395" cy="494038"/>
          </a:xfrm>
          <a:prstGeom prst="rect">
            <a:avLst/>
          </a:prstGeom>
        </p:spPr>
      </p:pic>
      <p:pic>
        <p:nvPicPr>
          <p:cNvPr id="11" name="Imagen 14"/>
          <p:cNvPicPr preferRelativeResize="0">
            <a:picLocks/>
          </p:cNvPicPr>
          <p:nvPr userDrawn="1"/>
        </p:nvPicPr>
        <mc:AlternateContent xmlns:mc="http://schemas.openxmlformats.org/markup-compatibility/2006">
          <mc:Choice xmlns="" xmlns:mv="urn:schemas-microsoft-com:mac:vml" xmlns:ma="http://schemas.microsoft.com/office/mac/drawingml/2008/main" Requires="ma">
            <p:blipFill>
              <a:blip r:embed="rId38"/>
              <a:stretch>
                <a:fillRect/>
              </a:stretch>
            </p:blipFill>
          </mc:Choice>
          <mc:Fallback>
            <p:blipFill>
              <a:blip r:embed="rId39"/>
              <a:stretch>
                <a:fillRect/>
              </a:stretch>
            </p:blipFill>
          </mc:Fallback>
        </mc:AlternateContent>
        <p:spPr>
          <a:xfrm>
            <a:off x="291600" y="6411600"/>
            <a:ext cx="4312800" cy="144000"/>
          </a:xfrm>
          <a:prstGeom prst="rect">
            <a:avLst/>
          </a:prstGeom>
        </p:spPr>
      </p:pic>
      <p:pic>
        <p:nvPicPr>
          <p:cNvPr id="12" name="Imagen 10" descr="logo+ppt2.eps"/>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40"/>
              <a:stretch>
                <a:fillRect/>
              </a:stretch>
            </p:blipFill>
          </mc:Choice>
          <mc:Fallback>
            <p:blipFill>
              <a:blip r:embed="rId41"/>
              <a:stretch>
                <a:fillRect/>
              </a:stretch>
            </p:blipFill>
          </mc:Fallback>
        </mc:AlternateContent>
        <p:spPr>
          <a:xfrm>
            <a:off x="6759843" y="6324600"/>
            <a:ext cx="2003157" cy="327227"/>
          </a:xfrm>
          <a:prstGeom prst="rect">
            <a:avLst/>
          </a:prstGeom>
        </p:spPr>
      </p:pic>
    </p:spTree>
    <p:extLst>
      <p:ext uri="{BB962C8B-B14F-4D97-AF65-F5344CB8AC3E}">
        <p14:creationId xmlns:p14="http://schemas.microsoft.com/office/powerpoint/2010/main" val="3826182035"/>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Lst>
  <p:timing>
    <p:tnLst>
      <p:par>
        <p:cTn id="1" dur="indefinite" restart="never" nodeType="tmRoot"/>
      </p:par>
    </p:tnLst>
  </p:timing>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ángulo 2"/>
          <p:cNvSpPr/>
          <p:nvPr userDrawn="1"/>
        </p:nvSpPr>
        <p:spPr>
          <a:xfrm>
            <a:off x="0" y="-1"/>
            <a:ext cx="9144000" cy="6057283"/>
          </a:xfrm>
          <a:prstGeom prst="rect">
            <a:avLst/>
          </a:prstGeom>
          <a:solidFill>
            <a:schemeClr val="bg1">
              <a:lumMod val="85000"/>
              <a:alpha val="5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kumimoji="1" lang="es-ES_tradnl" dirty="0">
              <a:solidFill>
                <a:prstClr val="white"/>
              </a:solidFill>
            </a:endParaRPr>
          </a:p>
        </p:txBody>
      </p:sp>
      <p:cxnSp>
        <p:nvCxnSpPr>
          <p:cNvPr id="8" name="Conector recto 11"/>
          <p:cNvCxnSpPr/>
          <p:nvPr userDrawn="1"/>
        </p:nvCxnSpPr>
        <p:spPr>
          <a:xfrm>
            <a:off x="262468" y="728935"/>
            <a:ext cx="8610600" cy="1588"/>
          </a:xfrm>
          <a:prstGeom prst="line">
            <a:avLst/>
          </a:prstGeom>
          <a:ln>
            <a:solidFill>
              <a:srgbClr val="00408B"/>
            </a:solidFill>
          </a:ln>
        </p:spPr>
        <p:style>
          <a:lnRef idx="1">
            <a:schemeClr val="accent1"/>
          </a:lnRef>
          <a:fillRef idx="0">
            <a:schemeClr val="accent1"/>
          </a:fillRef>
          <a:effectRef idx="0">
            <a:schemeClr val="accent1"/>
          </a:effectRef>
          <a:fontRef idx="minor">
            <a:schemeClr val="tx1"/>
          </a:fontRef>
        </p:style>
      </p:cxnSp>
      <p:sp>
        <p:nvSpPr>
          <p:cNvPr id="9" name="Marcador de número de diapositiva 5"/>
          <p:cNvSpPr>
            <a:spLocks noGrp="1"/>
          </p:cNvSpPr>
          <p:nvPr>
            <p:ph type="sldNum" sz="quarter" idx="4"/>
          </p:nvPr>
        </p:nvSpPr>
        <p:spPr>
          <a:xfrm>
            <a:off x="6957485"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pPr defTabSz="914400"/>
            <a:fld id="{AEFEBBC0-F128-CA49-B5E9-1A1C0B289360}" type="slidenum">
              <a:rPr kumimoji="1" lang="es-ES" smtClean="0">
                <a:solidFill>
                  <a:prstClr val="black">
                    <a:tint val="75000"/>
                  </a:prstClr>
                </a:solidFill>
              </a:rPr>
              <a:pPr defTabSz="914400"/>
              <a:t>‹#›</a:t>
            </a:fld>
            <a:endParaRPr kumimoji="1" lang="es-ES" dirty="0">
              <a:solidFill>
                <a:prstClr val="black">
                  <a:tint val="75000"/>
                </a:prstClr>
              </a:solidFill>
            </a:endParaRPr>
          </a:p>
        </p:txBody>
      </p:sp>
      <p:pic>
        <p:nvPicPr>
          <p:cNvPr id="10" name="Imagen 12" descr="Detalle_Capsula.png"/>
          <p:cNvPicPr>
            <a:picLocks noChangeAspect="1"/>
          </p:cNvPicPr>
          <p:nvPr userDrawn="1"/>
        </p:nvPicPr>
        <p:blipFill>
          <a:blip r:embed="rId9" cstate="print">
            <a:extLst>
              <a:ext uri="{28A0092B-C50C-407E-A947-70E740481C1C}">
                <a14:useLocalDpi xmlns:a14="http://schemas.microsoft.com/office/drawing/2010/main"/>
              </a:ext>
            </a:extLst>
          </a:blip>
          <a:srcRect/>
          <a:stretch>
            <a:fillRect/>
          </a:stretch>
        </p:blipFill>
        <p:spPr>
          <a:xfrm>
            <a:off x="8605062" y="172273"/>
            <a:ext cx="297395" cy="494038"/>
          </a:xfrm>
          <a:prstGeom prst="rect">
            <a:avLst/>
          </a:prstGeom>
        </p:spPr>
      </p:pic>
      <p:pic>
        <p:nvPicPr>
          <p:cNvPr id="11" name="Imagen 14"/>
          <p:cNvPicPr preferRelativeResize="0">
            <a:picLocks/>
          </p:cNvPicPr>
          <p:nvPr userDrawn="1"/>
        </p:nvPicPr>
        <mc:AlternateContent xmlns:mc="http://schemas.openxmlformats.org/markup-compatibility/2006">
          <mc:Choice xmlns="" xmlns:mv="urn:schemas-microsoft-com:mac:vml" xmlns:ma="http://schemas.microsoft.com/office/mac/drawingml/2008/main" Requires="ma">
            <p:blipFill>
              <a:blip r:embed="rId38"/>
              <a:stretch>
                <a:fillRect/>
              </a:stretch>
            </p:blipFill>
          </mc:Choice>
          <mc:Fallback>
            <p:blipFill>
              <a:blip r:embed="rId39"/>
              <a:stretch>
                <a:fillRect/>
              </a:stretch>
            </p:blipFill>
          </mc:Fallback>
        </mc:AlternateContent>
        <p:spPr>
          <a:xfrm>
            <a:off x="291600" y="6411600"/>
            <a:ext cx="4312800" cy="144000"/>
          </a:xfrm>
          <a:prstGeom prst="rect">
            <a:avLst/>
          </a:prstGeom>
        </p:spPr>
      </p:pic>
      <p:pic>
        <p:nvPicPr>
          <p:cNvPr id="12" name="Imagen 10" descr="logo+ppt2.eps"/>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40"/>
              <a:stretch>
                <a:fillRect/>
              </a:stretch>
            </p:blipFill>
          </mc:Choice>
          <mc:Fallback>
            <p:blipFill>
              <a:blip r:embed="rId41"/>
              <a:stretch>
                <a:fillRect/>
              </a:stretch>
            </p:blipFill>
          </mc:Fallback>
        </mc:AlternateContent>
        <p:spPr>
          <a:xfrm>
            <a:off x="6759843" y="6324600"/>
            <a:ext cx="2003157" cy="327227"/>
          </a:xfrm>
          <a:prstGeom prst="rect">
            <a:avLst/>
          </a:prstGeom>
        </p:spPr>
      </p:pic>
    </p:spTree>
    <p:extLst>
      <p:ext uri="{BB962C8B-B14F-4D97-AF65-F5344CB8AC3E}">
        <p14:creationId xmlns:p14="http://schemas.microsoft.com/office/powerpoint/2010/main" val="2949392201"/>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Lst>
  <p:timing>
    <p:tnLst>
      <p:par>
        <p:cTn id="1" dur="indefinite" restart="never" nodeType="tmRoot"/>
      </p:par>
    </p:tnLst>
  </p:timing>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ángulo 2"/>
          <p:cNvSpPr/>
          <p:nvPr userDrawn="1"/>
        </p:nvSpPr>
        <p:spPr>
          <a:xfrm>
            <a:off x="0" y="-1"/>
            <a:ext cx="9144000" cy="6057283"/>
          </a:xfrm>
          <a:prstGeom prst="rect">
            <a:avLst/>
          </a:prstGeom>
          <a:solidFill>
            <a:schemeClr val="bg1">
              <a:lumMod val="85000"/>
              <a:alpha val="5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kumimoji="1" lang="es-ES_tradnl" dirty="0">
              <a:solidFill>
                <a:prstClr val="white"/>
              </a:solidFill>
            </a:endParaRPr>
          </a:p>
        </p:txBody>
      </p:sp>
      <p:cxnSp>
        <p:nvCxnSpPr>
          <p:cNvPr id="8" name="Conector recto 11"/>
          <p:cNvCxnSpPr/>
          <p:nvPr userDrawn="1"/>
        </p:nvCxnSpPr>
        <p:spPr>
          <a:xfrm>
            <a:off x="262468" y="728935"/>
            <a:ext cx="8610600" cy="1588"/>
          </a:xfrm>
          <a:prstGeom prst="line">
            <a:avLst/>
          </a:prstGeom>
          <a:ln>
            <a:solidFill>
              <a:srgbClr val="00408B"/>
            </a:solidFill>
          </a:ln>
        </p:spPr>
        <p:style>
          <a:lnRef idx="1">
            <a:schemeClr val="accent1"/>
          </a:lnRef>
          <a:fillRef idx="0">
            <a:schemeClr val="accent1"/>
          </a:fillRef>
          <a:effectRef idx="0">
            <a:schemeClr val="accent1"/>
          </a:effectRef>
          <a:fontRef idx="minor">
            <a:schemeClr val="tx1"/>
          </a:fontRef>
        </p:style>
      </p:cxnSp>
      <p:sp>
        <p:nvSpPr>
          <p:cNvPr id="9" name="Marcador de número de diapositiva 5"/>
          <p:cNvSpPr>
            <a:spLocks noGrp="1"/>
          </p:cNvSpPr>
          <p:nvPr>
            <p:ph type="sldNum" sz="quarter" idx="4"/>
          </p:nvPr>
        </p:nvSpPr>
        <p:spPr>
          <a:xfrm>
            <a:off x="6957485"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pPr defTabSz="914400"/>
            <a:fld id="{AEFEBBC0-F128-CA49-B5E9-1A1C0B289360}" type="slidenum">
              <a:rPr kumimoji="1" lang="es-ES" smtClean="0">
                <a:solidFill>
                  <a:prstClr val="black">
                    <a:tint val="75000"/>
                  </a:prstClr>
                </a:solidFill>
              </a:rPr>
              <a:pPr defTabSz="914400"/>
              <a:t>‹#›</a:t>
            </a:fld>
            <a:endParaRPr kumimoji="1" lang="es-ES" dirty="0">
              <a:solidFill>
                <a:prstClr val="black">
                  <a:tint val="75000"/>
                </a:prstClr>
              </a:solidFill>
            </a:endParaRPr>
          </a:p>
        </p:txBody>
      </p:sp>
      <p:pic>
        <p:nvPicPr>
          <p:cNvPr id="10" name="Imagen 12" descr="Detalle_Capsula.png"/>
          <p:cNvPicPr>
            <a:picLocks noChangeAspect="1"/>
          </p:cNvPicPr>
          <p:nvPr userDrawn="1"/>
        </p:nvPicPr>
        <p:blipFill>
          <a:blip r:embed="rId9" cstate="print">
            <a:extLst>
              <a:ext uri="{28A0092B-C50C-407E-A947-70E740481C1C}">
                <a14:useLocalDpi xmlns:a14="http://schemas.microsoft.com/office/drawing/2010/main"/>
              </a:ext>
            </a:extLst>
          </a:blip>
          <a:srcRect/>
          <a:stretch>
            <a:fillRect/>
          </a:stretch>
        </p:blipFill>
        <p:spPr>
          <a:xfrm>
            <a:off x="8605062" y="172273"/>
            <a:ext cx="297395" cy="494038"/>
          </a:xfrm>
          <a:prstGeom prst="rect">
            <a:avLst/>
          </a:prstGeom>
        </p:spPr>
      </p:pic>
      <p:pic>
        <p:nvPicPr>
          <p:cNvPr id="11" name="Imagen 14"/>
          <p:cNvPicPr preferRelativeResize="0">
            <a:picLocks/>
          </p:cNvPicPr>
          <p:nvPr userDrawn="1"/>
        </p:nvPicPr>
        <mc:AlternateContent xmlns:mc="http://schemas.openxmlformats.org/markup-compatibility/2006">
          <mc:Choice xmlns="" xmlns:mv="urn:schemas-microsoft-com:mac:vml" xmlns:ma="http://schemas.microsoft.com/office/mac/drawingml/2008/main" Requires="ma">
            <p:blipFill>
              <a:blip r:embed="rId38"/>
              <a:stretch>
                <a:fillRect/>
              </a:stretch>
            </p:blipFill>
          </mc:Choice>
          <mc:Fallback>
            <p:blipFill>
              <a:blip r:embed="rId39"/>
              <a:stretch>
                <a:fillRect/>
              </a:stretch>
            </p:blipFill>
          </mc:Fallback>
        </mc:AlternateContent>
        <p:spPr>
          <a:xfrm>
            <a:off x="291600" y="6411600"/>
            <a:ext cx="4312800" cy="144000"/>
          </a:xfrm>
          <a:prstGeom prst="rect">
            <a:avLst/>
          </a:prstGeom>
        </p:spPr>
      </p:pic>
      <p:pic>
        <p:nvPicPr>
          <p:cNvPr id="12" name="Imagen 10" descr="logo+ppt2.eps"/>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40"/>
              <a:stretch>
                <a:fillRect/>
              </a:stretch>
            </p:blipFill>
          </mc:Choice>
          <mc:Fallback>
            <p:blipFill>
              <a:blip r:embed="rId41"/>
              <a:stretch>
                <a:fillRect/>
              </a:stretch>
            </p:blipFill>
          </mc:Fallback>
        </mc:AlternateContent>
        <p:spPr>
          <a:xfrm>
            <a:off x="6759843" y="6324600"/>
            <a:ext cx="2003157" cy="327227"/>
          </a:xfrm>
          <a:prstGeom prst="rect">
            <a:avLst/>
          </a:prstGeom>
        </p:spPr>
      </p:pic>
    </p:spTree>
    <p:extLst>
      <p:ext uri="{BB962C8B-B14F-4D97-AF65-F5344CB8AC3E}">
        <p14:creationId xmlns:p14="http://schemas.microsoft.com/office/powerpoint/2010/main" val="3300011475"/>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6.jpeg"/><Relationship Id="rId1" Type="http://schemas.openxmlformats.org/officeDocument/2006/relationships/slideLayout" Target="../slideLayouts/slideLayout8.xml"/><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txBox="1">
            <a:spLocks/>
          </p:cNvSpPr>
          <p:nvPr/>
        </p:nvSpPr>
        <p:spPr>
          <a:xfrm>
            <a:off x="438834" y="1196750"/>
            <a:ext cx="7794146" cy="1895465"/>
          </a:xfrm>
          <a:prstGeom prst="rect">
            <a:avLst/>
          </a:prstGeom>
        </p:spPr>
        <p:txBody>
          <a:bodyPr vert="horz" lIns="91440" tIns="45720" rIns="91440" bIns="45720" rtlCol="0" anchor="ctr">
            <a:normAutofit fontScale="97500"/>
          </a:bodyPr>
          <a:lstStyle>
            <a:lvl1pPr algn="l" defTabSz="457200" rtl="0" eaLnBrk="1" latinLnBrk="0" hangingPunct="1">
              <a:spcBef>
                <a:spcPct val="0"/>
              </a:spcBef>
              <a:buNone/>
              <a:defRPr sz="3600" b="1" kern="1200" cap="all" baseline="0">
                <a:solidFill>
                  <a:srgbClr val="004D9E"/>
                </a:solidFill>
                <a:latin typeface="Arial"/>
                <a:ea typeface="+mj-ea"/>
                <a:cs typeface="Arial"/>
              </a:defRPr>
            </a:lvl1pPr>
          </a:lstStyle>
          <a:p>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
            </a:r>
            <a:b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br>
            <a:r>
              <a:rPr kumimoji="1" lang="ja-JP" altLang="en-US" sz="3300" dirty="0" smtClean="0">
                <a:latin typeface="メイリオ" panose="020B0604030504040204" pitchFamily="50" charset="-128"/>
                <a:ea typeface="メイリオ" panose="020B0604030504040204" pitchFamily="50" charset="-128"/>
                <a:cs typeface="メイリオ" panose="020B0604030504040204" pitchFamily="50" charset="-128"/>
              </a:rPr>
              <a:t>固形製剤へのマーキング技術について</a:t>
            </a:r>
            <a:endParaRPr kumimoji="1" lang="ja-JP" altLang="en-US" sz="33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サブタイトル 2"/>
          <p:cNvSpPr txBox="1">
            <a:spLocks/>
          </p:cNvSpPr>
          <p:nvPr/>
        </p:nvSpPr>
        <p:spPr>
          <a:xfrm>
            <a:off x="467544" y="4581128"/>
            <a:ext cx="5194300" cy="90135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kumimoji="1" lang="ja-JP" altLang="en-US" b="1" dirty="0" smtClean="0">
                <a:solidFill>
                  <a:srgbClr val="004D9E"/>
                </a:solidFill>
                <a:latin typeface="メイリオ" panose="020B0604030504040204" pitchFamily="50" charset="-128"/>
                <a:ea typeface="メイリオ" panose="020B0604030504040204" pitchFamily="50" charset="-128"/>
                <a:cs typeface="メイリオ" panose="020B0604030504040204" pitchFamily="50" charset="-128"/>
              </a:rPr>
              <a:t>クオリカプス株式会社</a:t>
            </a:r>
            <a:endParaRPr kumimoji="1" lang="en-US" altLang="ja-JP" b="1" dirty="0" smtClean="0">
              <a:solidFill>
                <a:srgbClr val="004D9E"/>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95536" y="1835532"/>
            <a:ext cx="8173664" cy="584775"/>
          </a:xfrm>
          <a:prstGeom prst="rect">
            <a:avLst/>
          </a:prstGeom>
          <a:solidFill>
            <a:srgbClr val="00B050"/>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lvl="0" algn="ctr"/>
            <a:r>
              <a:rPr lang="ja-JP" altLang="en-US" sz="32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錠剤表面</a:t>
            </a:r>
            <a:r>
              <a:rPr lang="ja-JP" altLang="en-US" sz="32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に酸化チタンが必要</a:t>
            </a:r>
            <a:endParaRPr lang="ja-JP" altLang="en-US" sz="32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395536" y="2555612"/>
            <a:ext cx="8173664" cy="584775"/>
          </a:xfrm>
          <a:prstGeom prst="rect">
            <a:avLst/>
          </a:prstGeom>
          <a:solidFill>
            <a:srgbClr val="00B050"/>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lvl="0" algn="ct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素錠への印刷は非常に困難</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p:cNvSpPr txBox="1"/>
          <p:nvPr/>
        </p:nvSpPr>
        <p:spPr>
          <a:xfrm>
            <a:off x="388640" y="3275692"/>
            <a:ext cx="8180560" cy="584775"/>
          </a:xfrm>
          <a:prstGeom prst="rect">
            <a:avLst/>
          </a:prstGeom>
          <a:solidFill>
            <a:srgbClr val="00B050"/>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lvl="0" algn="ct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印刷色はグレーのみ</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タイトル 1"/>
          <p:cNvSpPr txBox="1">
            <a:spLocks/>
          </p:cNvSpPr>
          <p:nvPr/>
        </p:nvSpPr>
        <p:spPr>
          <a:xfrm>
            <a:off x="655541" y="4437112"/>
            <a:ext cx="6858000" cy="1041938"/>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2400" b="0" i="1" kern="1200" baseline="0">
                <a:solidFill>
                  <a:schemeClr val="tx2"/>
                </a:solidFill>
                <a:latin typeface="Arial"/>
                <a:ea typeface="+mj-ea"/>
                <a:cs typeface="Arial"/>
              </a:defRPr>
            </a:lvl1pPr>
          </a:lstStyle>
          <a:p>
            <a:endParaRPr lang="ja-JP" altLang="en-US" sz="3600" i="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タイトル 1"/>
          <p:cNvSpPr txBox="1">
            <a:spLocks/>
          </p:cNvSpPr>
          <p:nvPr/>
        </p:nvSpPr>
        <p:spPr>
          <a:xfrm>
            <a:off x="949200" y="4444603"/>
            <a:ext cx="6858000" cy="1041938"/>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2400" b="0" i="1" kern="1200" baseline="0">
                <a:solidFill>
                  <a:schemeClr val="tx2"/>
                </a:solidFill>
                <a:latin typeface="Arial"/>
                <a:ea typeface="+mj-ea"/>
                <a:cs typeface="Arial"/>
              </a:defRPr>
            </a:lvl1pPr>
          </a:lstStyle>
          <a:p>
            <a:r>
              <a:rPr lang="ja-JP" altLang="en-US" sz="3600" i="0" dirty="0">
                <a:latin typeface="メイリオ" panose="020B0604030504040204" pitchFamily="50" charset="-128"/>
                <a:ea typeface="メイリオ" panose="020B0604030504040204" pitchFamily="50" charset="-128"/>
                <a:cs typeface="メイリオ" panose="020B0604030504040204" pitchFamily="50" charset="-128"/>
              </a:rPr>
              <a:t>これら</a:t>
            </a:r>
            <a:r>
              <a:rPr lang="ja-JP" altLang="en-US" sz="3600" i="0" dirty="0" smtClean="0">
                <a:latin typeface="メイリオ" panose="020B0604030504040204" pitchFamily="50" charset="-128"/>
                <a:ea typeface="メイリオ" panose="020B0604030504040204" pitchFamily="50" charset="-128"/>
                <a:cs typeface="メイリオ" panose="020B0604030504040204" pitchFamily="50" charset="-128"/>
              </a:rPr>
              <a:t>の問題を解決するために開発されたのが・・・</a:t>
            </a:r>
            <a:endParaRPr lang="ja-JP" altLang="en-US" sz="3600" i="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タイトル 2"/>
          <p:cNvSpPr txBox="1">
            <a:spLocks/>
          </p:cNvSpPr>
          <p:nvPr/>
        </p:nvSpPr>
        <p:spPr>
          <a:xfrm>
            <a:off x="187200" y="223200"/>
            <a:ext cx="8382000" cy="454297"/>
          </a:xfrm>
          <a:prstGeom prst="rect">
            <a:avLst/>
          </a:prstGeom>
        </p:spPr>
        <p:txBody>
          <a:bodyPr vert="horz" lIns="91440" tIns="45720" rIns="91440" bIns="45720" rtlCol="0" anchor="ctr">
            <a:normAutofit fontScale="97500" lnSpcReduction="10000"/>
          </a:bodyPr>
          <a:lstStyle>
            <a:lvl1pPr algn="l" defTabSz="457200" rtl="0" eaLnBrk="1" latinLnBrk="0" hangingPunct="1">
              <a:spcBef>
                <a:spcPct val="0"/>
              </a:spcBef>
              <a:buNone/>
              <a:defRPr sz="2500" b="1" kern="1200" cap="all" baseline="0">
                <a:solidFill>
                  <a:srgbClr val="004D9E"/>
                </a:solidFill>
                <a:latin typeface="Arial"/>
                <a:ea typeface="+mj-ea"/>
                <a:cs typeface="Arial"/>
              </a:defRPr>
            </a:lvl1pPr>
          </a:lstStyle>
          <a:p>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UV</a:t>
            </a: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レーザマーキングのデメリット</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6591463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160082" y="6448357"/>
            <a:ext cx="6858000" cy="726174"/>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2400" b="0" i="1" kern="1200" baseline="0">
                <a:solidFill>
                  <a:schemeClr val="tx2"/>
                </a:solidFill>
                <a:latin typeface="Arial"/>
                <a:ea typeface="+mj-ea"/>
                <a:cs typeface="Arial"/>
              </a:defRPr>
            </a:lvl1pPr>
          </a:lstStyle>
          <a:p>
            <a:endParaRPr lang="ja-JP" altLang="en-US" i="0" dirty="0">
              <a:solidFill>
                <a:srgbClr val="1F497D"/>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Picture 2" descr="\\Qkk_shdd1\営業本部\営業部\第２営業部\ｶﾀﾛｸﾞ\IMS300\IMS-300D_本体斜め(ホッパー新しい）.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4542"/>
          <a:stretch/>
        </p:blipFill>
        <p:spPr bwMode="auto">
          <a:xfrm>
            <a:off x="611560" y="1053675"/>
            <a:ext cx="3464001" cy="4752528"/>
          </a:xfrm>
          <a:prstGeom prst="rect">
            <a:avLst/>
          </a:prstGeom>
          <a:noFill/>
          <a:extLst>
            <a:ext uri="{909E8E84-426E-40DD-AFC4-6F175D3DCCD1}">
              <a14:hiddenFill xmlns:a14="http://schemas.microsoft.com/office/drawing/2010/main">
                <a:solidFill>
                  <a:srgbClr val="FFFFFF"/>
                </a:solidFill>
              </a14:hiddenFill>
            </a:ext>
          </a:extLst>
        </p:spPr>
      </p:pic>
      <p:sp>
        <p:nvSpPr>
          <p:cNvPr id="7" name="タイトル 2"/>
          <p:cNvSpPr txBox="1">
            <a:spLocks/>
          </p:cNvSpPr>
          <p:nvPr/>
        </p:nvSpPr>
        <p:spPr>
          <a:xfrm>
            <a:off x="187200" y="223200"/>
            <a:ext cx="8382000" cy="454297"/>
          </a:xfrm>
          <a:prstGeom prst="rect">
            <a:avLst/>
          </a:prstGeom>
        </p:spPr>
        <p:txBody>
          <a:bodyPr vert="horz" lIns="91440" tIns="45720" rIns="91440" bIns="45720" rtlCol="0" anchor="ctr">
            <a:normAutofit fontScale="97500" lnSpcReduction="10000"/>
          </a:bodyPr>
          <a:lstStyle>
            <a:lvl1pPr algn="l" defTabSz="457200" rtl="0" eaLnBrk="1" latinLnBrk="0" hangingPunct="1">
              <a:spcBef>
                <a:spcPct val="0"/>
              </a:spcBef>
              <a:buNone/>
              <a:defRPr sz="2500" b="1" kern="1200" cap="all" baseline="0">
                <a:solidFill>
                  <a:srgbClr val="004D9E"/>
                </a:solidFill>
                <a:latin typeface="Arial"/>
                <a:ea typeface="+mj-ea"/>
                <a:cs typeface="Arial"/>
              </a:defRPr>
            </a:lvl1p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インクジェットマーキング装置　</a:t>
            </a:r>
            <a:r>
              <a:rPr kumimoji="1" lang="en-US" altLang="ja-JP" dirty="0">
                <a:latin typeface="メイリオ" panose="020B0604030504040204" pitchFamily="50" charset="-128"/>
                <a:ea typeface="メイリオ" panose="020B0604030504040204" pitchFamily="50" charset="-128"/>
                <a:cs typeface="メイリオ" panose="020B0604030504040204" pitchFamily="50" charset="-128"/>
              </a:rPr>
              <a:t>IMS-300D</a:t>
            </a:r>
          </a:p>
        </p:txBody>
      </p:sp>
      <p:sp>
        <p:nvSpPr>
          <p:cNvPr id="6" name="テキスト ボックス 5"/>
          <p:cNvSpPr txBox="1"/>
          <p:nvPr/>
        </p:nvSpPr>
        <p:spPr>
          <a:xfrm>
            <a:off x="4594894" y="1732093"/>
            <a:ext cx="4212468" cy="369332"/>
          </a:xfrm>
          <a:prstGeom prst="rect">
            <a:avLst/>
          </a:prstGeom>
          <a:solidFill>
            <a:srgbClr val="002060"/>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defTabSz="914400"/>
            <a:r>
              <a:rPr kumimoji="1" lang="ar-SA" altLang="ja-JP" dirty="0">
                <a:solidFill>
                  <a:prstClr val="white"/>
                </a:solidFill>
                <a:latin typeface="メイリオ" panose="020B0604030504040204" pitchFamily="50" charset="-128"/>
                <a:ea typeface="メイリオ" panose="020B0604030504040204" pitchFamily="50" charset="-128"/>
              </a:rPr>
              <a:t>印刷用インクは、自社で開発、製造</a:t>
            </a:r>
            <a:endParaRPr kumimoji="1" lang="ja-JP" altLang="en-US"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p:cNvSpPr txBox="1"/>
          <p:nvPr/>
        </p:nvSpPr>
        <p:spPr>
          <a:xfrm>
            <a:off x="4594894" y="2667010"/>
            <a:ext cx="4212468" cy="369332"/>
          </a:xfrm>
          <a:prstGeom prst="rect">
            <a:avLst/>
          </a:prstGeom>
          <a:solidFill>
            <a:srgbClr val="002060"/>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defTabSz="914400"/>
            <a:r>
              <a:rPr kumimoji="1" lang="ja-JP" altLang="en-US"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高解像度</a:t>
            </a:r>
            <a:r>
              <a:rPr kumimoji="1" lang="en-US" altLang="ja-JP"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(600</a:t>
            </a:r>
            <a:r>
              <a:rPr kumimoji="1" lang="ja-JP" altLang="ja-JP"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1200dpi)</a:t>
            </a:r>
            <a:r>
              <a:rPr kumimoji="1" lang="ja-JP" altLang="en-US"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なマーキング</a:t>
            </a:r>
          </a:p>
        </p:txBody>
      </p:sp>
      <p:sp>
        <p:nvSpPr>
          <p:cNvPr id="9" name="テキスト ボックス 8"/>
          <p:cNvSpPr txBox="1"/>
          <p:nvPr/>
        </p:nvSpPr>
        <p:spPr>
          <a:xfrm>
            <a:off x="4594894" y="3601927"/>
            <a:ext cx="4248472" cy="369332"/>
          </a:xfrm>
          <a:prstGeom prst="rect">
            <a:avLst/>
          </a:prstGeom>
          <a:solidFill>
            <a:srgbClr val="002060"/>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defTabSz="914400"/>
            <a:r>
              <a:rPr kumimoji="1" lang="ja-JP" altLang="en-US"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デザインが自由</a:t>
            </a:r>
          </a:p>
        </p:txBody>
      </p:sp>
      <p:sp>
        <p:nvSpPr>
          <p:cNvPr id="10" name="テキスト ボックス 9"/>
          <p:cNvSpPr txBox="1"/>
          <p:nvPr/>
        </p:nvSpPr>
        <p:spPr>
          <a:xfrm>
            <a:off x="4576892" y="4536845"/>
            <a:ext cx="4248472" cy="369332"/>
          </a:xfrm>
          <a:prstGeom prst="rect">
            <a:avLst/>
          </a:prstGeom>
          <a:solidFill>
            <a:srgbClr val="002060"/>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defTabSz="914400"/>
            <a:r>
              <a:rPr kumimoji="1" lang="ja-JP" altLang="en-US"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ドラム搬送方式を採用</a:t>
            </a:r>
          </a:p>
        </p:txBody>
      </p:sp>
    </p:spTree>
    <p:extLst>
      <p:ext uri="{BB962C8B-B14F-4D97-AF65-F5344CB8AC3E}">
        <p14:creationId xmlns:p14="http://schemas.microsoft.com/office/powerpoint/2010/main" val="42608019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Qkk_shdd1\営業本部\営業部\第２営業部\ｶﾀﾛｸﾞ\LIS250\LIS250_ou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04410" y="2916403"/>
            <a:ext cx="1558166" cy="2279895"/>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467544" y="5457418"/>
            <a:ext cx="1905769" cy="707886"/>
          </a:xfrm>
          <a:prstGeom prst="rect">
            <a:avLst/>
          </a:prstGeom>
          <a:noFill/>
        </p:spPr>
        <p:style>
          <a:lnRef idx="0">
            <a:scrgbClr r="0" g="0" b="0"/>
          </a:lnRef>
          <a:fillRef idx="1003">
            <a:schemeClr val="lt2"/>
          </a:fillRef>
          <a:effectRef idx="0">
            <a:scrgbClr r="0" g="0" b="0"/>
          </a:effectRef>
          <a:fontRef idx="major"/>
        </p:style>
        <p:txBody>
          <a:bodyPr wrap="square" rtlCol="0" anchor="ctr">
            <a:spAutoFit/>
          </a:bodyPr>
          <a:lstStyle/>
          <a:p>
            <a:pPr algn="ctr" defTabSz="914400"/>
            <a:r>
              <a:rPr kumimoji="1" lang="ja-JP" altLang="en-US" sz="2000" b="1" dirty="0" smtClean="0">
                <a:solidFill>
                  <a:srgbClr val="002060"/>
                </a:solidFill>
                <a:latin typeface="ＭＳ Ｐゴシック" panose="020B0600070205080204" pitchFamily="50" charset="-128"/>
                <a:ea typeface="ＭＳ Ｐゴシック" panose="020B0600070205080204" pitchFamily="50" charset="-128"/>
              </a:rPr>
              <a:t>グラビア印刷</a:t>
            </a:r>
            <a:endParaRPr kumimoji="1" lang="en-US" altLang="ja-JP" sz="2000" b="1" dirty="0" smtClean="0">
              <a:solidFill>
                <a:srgbClr val="002060"/>
              </a:solidFill>
              <a:latin typeface="ＭＳ Ｐゴシック" panose="020B0600070205080204" pitchFamily="50" charset="-128"/>
              <a:ea typeface="ＭＳ Ｐゴシック" panose="020B0600070205080204" pitchFamily="50" charset="-128"/>
            </a:endParaRPr>
          </a:p>
          <a:p>
            <a:pPr algn="ctr" defTabSz="914400"/>
            <a:r>
              <a:rPr kumimoji="1" lang="en-US" altLang="ja-JP" sz="2000" b="1" dirty="0" smtClean="0">
                <a:solidFill>
                  <a:srgbClr val="002060"/>
                </a:solidFill>
                <a:latin typeface="ＭＳ Ｐゴシック" panose="020B0600070205080204" pitchFamily="50" charset="-128"/>
                <a:ea typeface="ＭＳ Ｐゴシック" panose="020B0600070205080204" pitchFamily="50" charset="-128"/>
              </a:rPr>
              <a:t>IS-500</a:t>
            </a:r>
            <a:endParaRPr kumimoji="1" lang="ja-JP" altLang="en-US" sz="2000" b="1" dirty="0">
              <a:solidFill>
                <a:srgbClr val="002060"/>
              </a:solidFill>
              <a:latin typeface="ＭＳ Ｐゴシック" panose="020B0600070205080204" pitchFamily="50" charset="-128"/>
              <a:ea typeface="ＭＳ Ｐゴシック" panose="020B0600070205080204" pitchFamily="50" charset="-128"/>
            </a:endParaRPr>
          </a:p>
        </p:txBody>
      </p:sp>
      <p:pic>
        <p:nvPicPr>
          <p:cNvPr id="6" name="Picture 4" descr="\\Qkk_shdd1\営業本部\営業部\第２営業部\ｶﾀﾛｸﾞ\IS500\IS-500_本機.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3227254"/>
            <a:ext cx="2129055" cy="1658192"/>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7"/>
          <p:cNvSpPr txBox="1"/>
          <p:nvPr/>
        </p:nvSpPr>
        <p:spPr>
          <a:xfrm>
            <a:off x="3203848" y="5457418"/>
            <a:ext cx="2592288" cy="707886"/>
          </a:xfrm>
          <a:prstGeom prst="rect">
            <a:avLst/>
          </a:prstGeom>
          <a:noFill/>
        </p:spPr>
        <p:style>
          <a:lnRef idx="0">
            <a:scrgbClr r="0" g="0" b="0"/>
          </a:lnRef>
          <a:fillRef idx="1003">
            <a:schemeClr val="lt2"/>
          </a:fillRef>
          <a:effectRef idx="0">
            <a:scrgbClr r="0" g="0" b="0"/>
          </a:effectRef>
          <a:fontRef idx="major"/>
        </p:style>
        <p:txBody>
          <a:bodyPr wrap="square" rtlCol="0" anchor="ctr">
            <a:spAutoFit/>
          </a:bodyPr>
          <a:lstStyle/>
          <a:p>
            <a:pPr algn="ctr" defTabSz="914400"/>
            <a:r>
              <a:rPr kumimoji="1" lang="ja-JP" altLang="en-US" sz="2000" b="1" dirty="0" smtClean="0">
                <a:solidFill>
                  <a:srgbClr val="002060"/>
                </a:solidFill>
                <a:latin typeface="ＭＳ Ｐゴシック" panose="020B0600070205080204" pitchFamily="50" charset="-128"/>
                <a:ea typeface="ＭＳ Ｐゴシック" panose="020B0600070205080204" pitchFamily="50" charset="-128"/>
              </a:rPr>
              <a:t>ＵＶレーザマーキング</a:t>
            </a:r>
            <a:endParaRPr kumimoji="1" lang="en-US" altLang="ja-JP" sz="2000" b="1" dirty="0" smtClean="0">
              <a:solidFill>
                <a:srgbClr val="002060"/>
              </a:solidFill>
              <a:latin typeface="ＭＳ Ｐゴシック" panose="020B0600070205080204" pitchFamily="50" charset="-128"/>
              <a:ea typeface="ＭＳ Ｐゴシック" panose="020B0600070205080204" pitchFamily="50" charset="-128"/>
            </a:endParaRPr>
          </a:p>
          <a:p>
            <a:pPr algn="ctr" defTabSz="914400"/>
            <a:r>
              <a:rPr kumimoji="1" lang="en-US" altLang="ja-JP" sz="2000" b="1" dirty="0" smtClean="0">
                <a:solidFill>
                  <a:srgbClr val="002060"/>
                </a:solidFill>
                <a:latin typeface="ＭＳ Ｐゴシック" panose="020B0600070205080204" pitchFamily="50" charset="-128"/>
                <a:ea typeface="ＭＳ Ｐゴシック" panose="020B0600070205080204" pitchFamily="50" charset="-128"/>
              </a:rPr>
              <a:t>LIS-250D</a:t>
            </a:r>
            <a:endParaRPr kumimoji="1" lang="ja-JP" altLang="en-US" sz="2000" b="1" dirty="0">
              <a:solidFill>
                <a:srgbClr val="002060"/>
              </a:solidFill>
              <a:latin typeface="ＭＳ Ｐゴシック" panose="020B0600070205080204" pitchFamily="50" charset="-128"/>
              <a:ea typeface="ＭＳ Ｐゴシック" panose="020B0600070205080204" pitchFamily="50" charset="-128"/>
            </a:endParaRPr>
          </a:p>
        </p:txBody>
      </p:sp>
      <p:sp>
        <p:nvSpPr>
          <p:cNvPr id="13" name="テキスト ボックス 12"/>
          <p:cNvSpPr txBox="1"/>
          <p:nvPr/>
        </p:nvSpPr>
        <p:spPr>
          <a:xfrm>
            <a:off x="5940152" y="5457418"/>
            <a:ext cx="2987824" cy="707886"/>
          </a:xfrm>
          <a:prstGeom prst="rect">
            <a:avLst/>
          </a:prstGeom>
          <a:noFill/>
        </p:spPr>
        <p:style>
          <a:lnRef idx="0">
            <a:scrgbClr r="0" g="0" b="0"/>
          </a:lnRef>
          <a:fillRef idx="1003">
            <a:schemeClr val="lt2"/>
          </a:fillRef>
          <a:effectRef idx="0">
            <a:scrgbClr r="0" g="0" b="0"/>
          </a:effectRef>
          <a:fontRef idx="major"/>
        </p:style>
        <p:txBody>
          <a:bodyPr wrap="square" rtlCol="0" anchor="ctr">
            <a:spAutoFit/>
          </a:bodyPr>
          <a:lstStyle/>
          <a:p>
            <a:pPr algn="ctr" defTabSz="914400"/>
            <a:r>
              <a:rPr kumimoji="1" lang="ja-JP" altLang="en-US" sz="2000" b="1" dirty="0" smtClean="0">
                <a:solidFill>
                  <a:srgbClr val="002060"/>
                </a:solidFill>
                <a:latin typeface="ＭＳ Ｐゴシック" panose="020B0600070205080204" pitchFamily="50" charset="-128"/>
                <a:ea typeface="ＭＳ Ｐゴシック" panose="020B0600070205080204" pitchFamily="50" charset="-128"/>
              </a:rPr>
              <a:t>インクジェットマーキング</a:t>
            </a:r>
            <a:endParaRPr kumimoji="1" lang="en-US" altLang="ja-JP" sz="2000" b="1" dirty="0" smtClean="0">
              <a:solidFill>
                <a:srgbClr val="002060"/>
              </a:solidFill>
              <a:latin typeface="ＭＳ Ｐゴシック" panose="020B0600070205080204" pitchFamily="50" charset="-128"/>
              <a:ea typeface="ＭＳ Ｐゴシック" panose="020B0600070205080204" pitchFamily="50" charset="-128"/>
            </a:endParaRPr>
          </a:p>
          <a:p>
            <a:pPr algn="ctr" defTabSz="914400"/>
            <a:r>
              <a:rPr kumimoji="1" lang="en-US" altLang="ja-JP" sz="2000" b="1" dirty="0" smtClean="0">
                <a:solidFill>
                  <a:srgbClr val="002060"/>
                </a:solidFill>
                <a:latin typeface="ＭＳ Ｐゴシック" panose="020B0600070205080204" pitchFamily="50" charset="-128"/>
                <a:ea typeface="ＭＳ Ｐゴシック" panose="020B0600070205080204" pitchFamily="50" charset="-128"/>
              </a:rPr>
              <a:t>IMS-300D</a:t>
            </a:r>
            <a:endParaRPr kumimoji="1" lang="ja-JP" altLang="en-US" sz="2000" b="1" dirty="0">
              <a:solidFill>
                <a:srgbClr val="002060"/>
              </a:solidFill>
              <a:latin typeface="ＭＳ Ｐゴシック" panose="020B0600070205080204" pitchFamily="50" charset="-128"/>
              <a:ea typeface="ＭＳ Ｐゴシック" panose="020B0600070205080204" pitchFamily="50" charset="-128"/>
            </a:endParaRPr>
          </a:p>
        </p:txBody>
      </p:sp>
      <p:pic>
        <p:nvPicPr>
          <p:cNvPr id="14" name="Picture 2" descr="\\Qkk_shdd1\営業本部\営業部\第２営業部\ｶﾀﾛｸﾞ\IMS300\IMS-300D_本体斜め(ホッパー新しい）.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79123" y="2857705"/>
            <a:ext cx="1667949" cy="2397290"/>
          </a:xfrm>
          <a:prstGeom prst="rect">
            <a:avLst/>
          </a:prstGeom>
          <a:noFill/>
          <a:extLst>
            <a:ext uri="{909E8E84-426E-40DD-AFC4-6F175D3DCCD1}">
              <a14:hiddenFill xmlns:a14="http://schemas.microsoft.com/office/drawing/2010/main">
                <a:solidFill>
                  <a:srgbClr val="FFFFFF"/>
                </a:solidFill>
              </a14:hiddenFill>
            </a:ext>
          </a:extLst>
        </p:spPr>
      </p:pic>
      <p:sp>
        <p:nvSpPr>
          <p:cNvPr id="12" name="タイトル 2"/>
          <p:cNvSpPr txBox="1">
            <a:spLocks/>
          </p:cNvSpPr>
          <p:nvPr/>
        </p:nvSpPr>
        <p:spPr>
          <a:xfrm>
            <a:off x="187200" y="382415"/>
            <a:ext cx="8382000" cy="454297"/>
          </a:xfrm>
          <a:prstGeom prst="rect">
            <a:avLst/>
          </a:prstGeom>
        </p:spPr>
        <p:txBody>
          <a:bodyPr vert="horz" lIns="91440" tIns="45720" rIns="91440" bIns="45720" rtlCol="0" anchor="ctr">
            <a:normAutofit fontScale="97500" lnSpcReduction="10000"/>
          </a:bodyPr>
          <a:lstStyle>
            <a:lvl1pPr algn="l" defTabSz="457200" rtl="0" eaLnBrk="1" latinLnBrk="0" hangingPunct="1">
              <a:spcBef>
                <a:spcPct val="0"/>
              </a:spcBef>
              <a:buNone/>
              <a:defRPr sz="2500" b="1" kern="1200" cap="all" baseline="0">
                <a:solidFill>
                  <a:srgbClr val="004D9E"/>
                </a:solidFill>
                <a:latin typeface="Arial"/>
                <a:ea typeface="+mj-ea"/>
                <a:cs typeface="Arial"/>
              </a:defRPr>
            </a:lvl1p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クオリカプスの機械であらゆる錠剤へ印刷可能に</a:t>
            </a:r>
          </a:p>
        </p:txBody>
      </p:sp>
      <p:sp>
        <p:nvSpPr>
          <p:cNvPr id="2" name="角丸四角形 1"/>
          <p:cNvSpPr/>
          <p:nvPr/>
        </p:nvSpPr>
        <p:spPr>
          <a:xfrm>
            <a:off x="395536" y="980728"/>
            <a:ext cx="1985688" cy="113994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727987" y="1277001"/>
            <a:ext cx="1324427" cy="523220"/>
          </a:xfrm>
          <a:prstGeom prst="rect">
            <a:avLst/>
          </a:prstGeom>
          <a:noFill/>
        </p:spPr>
        <p:txBody>
          <a:bodyPr wrap="square" rtlCol="0" anchor="ctr">
            <a:spAutoFit/>
          </a:bodyPr>
          <a:lstStyle/>
          <a:p>
            <a:r>
              <a:rPr kumimoji="1" lang="ja-JP" altLang="en-US" sz="2800" dirty="0" smtClean="0"/>
              <a:t>糖衣錠</a:t>
            </a:r>
            <a:endParaRPr kumimoji="1" lang="ja-JP" altLang="en-US" sz="2800" dirty="0"/>
          </a:p>
        </p:txBody>
      </p:sp>
      <p:sp>
        <p:nvSpPr>
          <p:cNvPr id="15" name="角丸四角形 14"/>
          <p:cNvSpPr/>
          <p:nvPr/>
        </p:nvSpPr>
        <p:spPr>
          <a:xfrm>
            <a:off x="3385356" y="980728"/>
            <a:ext cx="1985688" cy="113994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3385356" y="1061557"/>
            <a:ext cx="2085256" cy="954107"/>
          </a:xfrm>
          <a:prstGeom prst="rect">
            <a:avLst/>
          </a:prstGeom>
          <a:noFill/>
        </p:spPr>
        <p:txBody>
          <a:bodyPr wrap="square" rtlCol="0" anchor="ctr">
            <a:spAutoFit/>
          </a:bodyPr>
          <a:lstStyle/>
          <a:p>
            <a:pPr algn="ctr"/>
            <a:r>
              <a:rPr kumimoji="1" lang="ja-JP" altLang="en-US" sz="2800" dirty="0" smtClean="0"/>
              <a:t>フィルム</a:t>
            </a:r>
            <a:endParaRPr kumimoji="1" lang="en-US" altLang="ja-JP" sz="2800" dirty="0" smtClean="0"/>
          </a:p>
          <a:p>
            <a:pPr algn="ctr"/>
            <a:r>
              <a:rPr kumimoji="1" lang="ja-JP" altLang="en-US" sz="2800" dirty="0" smtClean="0"/>
              <a:t>ｺｰﾃｨﾝｸﾞ錠</a:t>
            </a:r>
            <a:endParaRPr kumimoji="1" lang="ja-JP" altLang="en-US" sz="2800" dirty="0"/>
          </a:p>
        </p:txBody>
      </p:sp>
      <p:sp>
        <p:nvSpPr>
          <p:cNvPr id="17" name="角丸四角形 16"/>
          <p:cNvSpPr/>
          <p:nvPr/>
        </p:nvSpPr>
        <p:spPr>
          <a:xfrm>
            <a:off x="6303168" y="980728"/>
            <a:ext cx="1985688" cy="113994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6303168" y="1061557"/>
            <a:ext cx="2085256" cy="954107"/>
          </a:xfrm>
          <a:prstGeom prst="rect">
            <a:avLst/>
          </a:prstGeom>
          <a:noFill/>
        </p:spPr>
        <p:txBody>
          <a:bodyPr wrap="square" rtlCol="0" anchor="ctr">
            <a:spAutoFit/>
          </a:bodyPr>
          <a:lstStyle/>
          <a:p>
            <a:pPr algn="ctr"/>
            <a:r>
              <a:rPr kumimoji="1" lang="ja-JP" altLang="en-US" sz="2800" dirty="0" smtClean="0"/>
              <a:t>素錠</a:t>
            </a:r>
            <a:endParaRPr kumimoji="1" lang="en-US" altLang="ja-JP" sz="2800" dirty="0" smtClean="0"/>
          </a:p>
          <a:p>
            <a:pPr algn="ctr"/>
            <a:r>
              <a:rPr kumimoji="1" lang="en-US" altLang="ja-JP" sz="2800" dirty="0" smtClean="0"/>
              <a:t>OD</a:t>
            </a:r>
            <a:r>
              <a:rPr kumimoji="1" lang="ja-JP" altLang="en-US" sz="2800" dirty="0" smtClean="0"/>
              <a:t>錠</a:t>
            </a:r>
            <a:endParaRPr kumimoji="1" lang="ja-JP" altLang="en-US" sz="2800" dirty="0"/>
          </a:p>
        </p:txBody>
      </p:sp>
      <p:sp>
        <p:nvSpPr>
          <p:cNvPr id="9" name="下矢印 8"/>
          <p:cNvSpPr/>
          <p:nvPr/>
        </p:nvSpPr>
        <p:spPr>
          <a:xfrm>
            <a:off x="1259632" y="2313192"/>
            <a:ext cx="344447" cy="369549"/>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sp>
        <p:nvSpPr>
          <p:cNvPr id="19" name="下矢印 18"/>
          <p:cNvSpPr/>
          <p:nvPr/>
        </p:nvSpPr>
        <p:spPr>
          <a:xfrm>
            <a:off x="4269845" y="2313192"/>
            <a:ext cx="344447" cy="369549"/>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sp>
        <p:nvSpPr>
          <p:cNvPr id="20" name="下矢印 19"/>
          <p:cNvSpPr/>
          <p:nvPr/>
        </p:nvSpPr>
        <p:spPr>
          <a:xfrm>
            <a:off x="7173572" y="2330858"/>
            <a:ext cx="344447" cy="369549"/>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591230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1043608" y="1053083"/>
            <a:ext cx="7488832" cy="4680173"/>
          </a:xfrm>
          <a:prstGeom prst="roundRect">
            <a:avLst/>
          </a:prstGeom>
          <a:solidFill>
            <a:srgbClr val="FFFF99"/>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15" name="タイトル 1"/>
          <p:cNvSpPr txBox="1">
            <a:spLocks/>
          </p:cNvSpPr>
          <p:nvPr/>
        </p:nvSpPr>
        <p:spPr>
          <a:xfrm>
            <a:off x="107504" y="2205211"/>
            <a:ext cx="8956800" cy="3096344"/>
          </a:xfrm>
          <a:prstGeom prst="rect">
            <a:avLst/>
          </a:prstGeom>
        </p:spPr>
        <p:txBody>
          <a:bodyPr vert="horz" lIns="91440" tIns="45720" rIns="91440" bIns="45720" rtlCol="0" anchor="ctr">
            <a:noAutofit/>
          </a:bodyPr>
          <a:lstStyle>
            <a:lvl1pPr algn="l" defTabSz="457200" rtl="0" eaLnBrk="1" latinLnBrk="0" hangingPunct="1">
              <a:spcBef>
                <a:spcPct val="0"/>
              </a:spcBef>
              <a:buNone/>
              <a:defRPr sz="2500" b="1" kern="1200" cap="all" baseline="0">
                <a:solidFill>
                  <a:srgbClr val="004D9E"/>
                </a:solidFill>
                <a:latin typeface="Arial"/>
                <a:ea typeface="+mj-ea"/>
                <a:cs typeface="Arial"/>
              </a:defRPr>
            </a:lvl1pPr>
          </a:lstStyle>
          <a:p>
            <a:pPr algn="ctr">
              <a:lnSpc>
                <a:spcPct val="200000"/>
              </a:lnSpc>
            </a:pPr>
            <a:r>
              <a:rPr kumimoji="1" lang="ja-JP" altLang="en-US" sz="2800" dirty="0" smtClean="0">
                <a:solidFill>
                  <a:srgbClr val="00408B"/>
                </a:solidFill>
                <a:latin typeface="メイリオ" panose="020B0604030504040204" pitchFamily="50" charset="-128"/>
                <a:ea typeface="メイリオ" panose="020B0604030504040204" pitchFamily="50" charset="-128"/>
                <a:cs typeface="メイリオ" panose="020B0604030504040204" pitchFamily="50" charset="-128"/>
              </a:rPr>
              <a:t>画期的な搬送機構をもつ</a:t>
            </a:r>
            <a:endParaRPr kumimoji="1" lang="en-US" altLang="ja-JP" sz="2800" dirty="0" smtClean="0">
              <a:solidFill>
                <a:srgbClr val="00408B"/>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ct val="200000"/>
              </a:lnSpc>
            </a:pPr>
            <a:r>
              <a:rPr kumimoji="1" lang="ja-JP" altLang="en-US" sz="3200" dirty="0" smtClean="0">
                <a:solidFill>
                  <a:srgbClr val="00408B"/>
                </a:solidFill>
                <a:latin typeface="メイリオ" panose="020B0604030504040204" pitchFamily="50" charset="-128"/>
                <a:ea typeface="メイリオ" panose="020B0604030504040204" pitchFamily="50" charset="-128"/>
                <a:cs typeface="メイリオ" panose="020B0604030504040204" pitchFamily="50" charset="-128"/>
              </a:rPr>
              <a:t>インクジェットマーキングと</a:t>
            </a:r>
            <a:endParaRPr kumimoji="1" lang="en-US" altLang="ja-JP" sz="3200" dirty="0" smtClean="0">
              <a:solidFill>
                <a:srgbClr val="00408B"/>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ct val="200000"/>
              </a:lnSpc>
            </a:pPr>
            <a:r>
              <a:rPr kumimoji="1" lang="en-US" altLang="ja-JP" sz="3200" dirty="0" smtClean="0">
                <a:solidFill>
                  <a:srgbClr val="00408B"/>
                </a:solidFill>
                <a:latin typeface="メイリオ" panose="020B0604030504040204" pitchFamily="50" charset="-128"/>
                <a:ea typeface="メイリオ" panose="020B0604030504040204" pitchFamily="50" charset="-128"/>
                <a:cs typeface="メイリオ" panose="020B0604030504040204" pitchFamily="50" charset="-128"/>
              </a:rPr>
              <a:t>UV</a:t>
            </a:r>
            <a:r>
              <a:rPr kumimoji="1" lang="ja-JP" altLang="en-US" sz="3200" dirty="0" smtClean="0">
                <a:solidFill>
                  <a:srgbClr val="00408B"/>
                </a:solidFill>
                <a:latin typeface="メイリオ" panose="020B0604030504040204" pitchFamily="50" charset="-128"/>
                <a:ea typeface="メイリオ" panose="020B0604030504040204" pitchFamily="50" charset="-128"/>
                <a:cs typeface="メイリオ" panose="020B0604030504040204" pitchFamily="50" charset="-128"/>
              </a:rPr>
              <a:t>レーザマーキング</a:t>
            </a:r>
            <a:endParaRPr kumimoji="1" lang="en-US" altLang="ja-JP" sz="3200" dirty="0" smtClean="0">
              <a:solidFill>
                <a:srgbClr val="00408B"/>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ct val="200000"/>
              </a:lnSpc>
            </a:pPr>
            <a:r>
              <a:rPr kumimoji="1" lang="ja-JP" altLang="en-US" sz="3200" dirty="0" smtClean="0">
                <a:solidFill>
                  <a:srgbClr val="00408B"/>
                </a:solidFill>
                <a:latin typeface="メイリオ" panose="020B0604030504040204" pitchFamily="50" charset="-128"/>
                <a:ea typeface="メイリオ" panose="020B0604030504040204" pitchFamily="50" charset="-128"/>
                <a:cs typeface="メイリオ" panose="020B0604030504040204" pitchFamily="50" charset="-128"/>
              </a:rPr>
              <a:t>の兼用機</a:t>
            </a:r>
            <a:endParaRPr kumimoji="1" lang="en-US" altLang="ja-JP" sz="3200" dirty="0" smtClean="0">
              <a:solidFill>
                <a:srgbClr val="00408B"/>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ct val="200000"/>
              </a:lnSpc>
            </a:pPr>
            <a:r>
              <a:rPr kumimoji="1" lang="en-US" altLang="ja-JP" sz="3200" dirty="0">
                <a:solidFill>
                  <a:srgbClr val="00408B"/>
                </a:solidFill>
                <a:latin typeface="メイリオ" panose="020B0604030504040204" pitchFamily="50" charset="-128"/>
                <a:ea typeface="メイリオ" panose="020B0604030504040204" pitchFamily="50" charset="-128"/>
                <a:cs typeface="メイリオ" panose="020B0604030504040204" pitchFamily="50" charset="-128"/>
              </a:rPr>
              <a:t>2018</a:t>
            </a:r>
            <a:r>
              <a:rPr kumimoji="1" lang="ja-JP" altLang="en-US" sz="3200" dirty="0">
                <a:solidFill>
                  <a:srgbClr val="00408B"/>
                </a:solidFill>
                <a:latin typeface="メイリオ" panose="020B0604030504040204" pitchFamily="50" charset="-128"/>
                <a:ea typeface="メイリオ" panose="020B0604030504040204" pitchFamily="50" charset="-128"/>
                <a:cs typeface="メイリオ" panose="020B0604030504040204" pitchFamily="50" charset="-128"/>
              </a:rPr>
              <a:t>年</a:t>
            </a:r>
            <a:r>
              <a:rPr kumimoji="1" lang="en-US" altLang="ja-JP" sz="3200" dirty="0">
                <a:solidFill>
                  <a:srgbClr val="00408B"/>
                </a:solidFill>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3200" dirty="0">
                <a:solidFill>
                  <a:srgbClr val="00408B"/>
                </a:solidFill>
                <a:latin typeface="メイリオ" panose="020B0604030504040204" pitchFamily="50" charset="-128"/>
                <a:ea typeface="メイリオ" panose="020B0604030504040204" pitchFamily="50" charset="-128"/>
                <a:cs typeface="メイリオ" panose="020B0604030504040204" pitchFamily="50" charset="-128"/>
              </a:rPr>
              <a:t>月　</a:t>
            </a:r>
            <a:r>
              <a:rPr kumimoji="1" lang="ja-JP" altLang="en-US" sz="3200" dirty="0" smtClean="0">
                <a:solidFill>
                  <a:srgbClr val="00408B"/>
                </a:solidFill>
                <a:latin typeface="メイリオ" panose="020B0604030504040204" pitchFamily="50" charset="-128"/>
                <a:ea typeface="メイリオ" panose="020B0604030504040204" pitchFamily="50" charset="-128"/>
                <a:cs typeface="メイリオ" panose="020B0604030504040204" pitchFamily="50" charset="-128"/>
              </a:rPr>
              <a:t>発売予定！</a:t>
            </a:r>
            <a:r>
              <a:rPr kumimoji="1" lang="en-US" altLang="ja-JP" sz="3200" dirty="0" smtClean="0">
                <a:solidFill>
                  <a:srgbClr val="00408B"/>
                </a:solidFill>
                <a:latin typeface="メイリオ" panose="020B0604030504040204" pitchFamily="50" charset="-128"/>
                <a:ea typeface="メイリオ" panose="020B0604030504040204" pitchFamily="50" charset="-128"/>
                <a:cs typeface="メイリオ" panose="020B0604030504040204" pitchFamily="50" charset="-128"/>
              </a:rPr>
              <a:t>!</a:t>
            </a:r>
          </a:p>
          <a:p>
            <a:pPr algn="ctr">
              <a:lnSpc>
                <a:spcPct val="200000"/>
              </a:lnSpc>
            </a:pPr>
            <a:endParaRPr kumimoji="1"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669640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mph" presetSubtype="0" fill="hold" nodeType="afterEffect">
                                  <p:stCondLst>
                                    <p:cond delay="500"/>
                                  </p:stCondLst>
                                  <p:iterate type="lt">
                                    <p:tmPct val="4000"/>
                                  </p:iterate>
                                  <p:childTnLst>
                                    <p:set>
                                      <p:cBhvr override="childStyle">
                                        <p:cTn id="6" dur="2000" fill="hold"/>
                                        <p:tgtEl>
                                          <p:spTgt spid="15">
                                            <p:txEl>
                                              <p:pRg st="0" end="0"/>
                                            </p:txEl>
                                          </p:spTgt>
                                        </p:tgtEl>
                                        <p:attrNameLst>
                                          <p:attrName>style.color</p:attrName>
                                        </p:attrNameLst>
                                      </p:cBhvr>
                                      <p:to>
                                        <p:clrVal>
                                          <a:srgbClr val="FF0000"/>
                                        </p:clrVal>
                                      </p:to>
                                    </p:set>
                                    <p:set>
                                      <p:cBhvr>
                                        <p:cTn id="7" dur="2000" fill="hold"/>
                                        <p:tgtEl>
                                          <p:spTgt spid="15">
                                            <p:txEl>
                                              <p:pRg st="0" end="0"/>
                                            </p:txEl>
                                          </p:spTgt>
                                        </p:tgtEl>
                                        <p:attrNameLst>
                                          <p:attrName>fillcolor</p:attrName>
                                        </p:attrNameLst>
                                      </p:cBhvr>
                                      <p:to>
                                        <p:clrVal>
                                          <a:srgbClr val="FF0000"/>
                                        </p:clrVal>
                                      </p:to>
                                    </p:set>
                                    <p:set>
                                      <p:cBhvr>
                                        <p:cTn id="8" dur="2000" fill="hold"/>
                                        <p:tgtEl>
                                          <p:spTgt spid="15">
                                            <p:txEl>
                                              <p:pRg st="0" end="0"/>
                                            </p:txEl>
                                          </p:spTgt>
                                        </p:tgtEl>
                                        <p:attrNameLst>
                                          <p:attrName>fill.type</p:attrName>
                                        </p:attrNameLst>
                                      </p:cBhvr>
                                      <p:to>
                                        <p:strVal val="solid"/>
                                      </p:to>
                                    </p:set>
                                  </p:childTnLst>
                                </p:cTn>
                              </p:par>
                              <p:par>
                                <p:cTn id="9" presetID="16" presetClass="emph" presetSubtype="0" fill="hold" nodeType="withEffect">
                                  <p:stCondLst>
                                    <p:cond delay="1000"/>
                                  </p:stCondLst>
                                  <p:iterate type="lt">
                                    <p:tmPct val="4000"/>
                                  </p:iterate>
                                  <p:childTnLst>
                                    <p:set>
                                      <p:cBhvr override="childStyle">
                                        <p:cTn id="10" dur="2000" fill="hold"/>
                                        <p:tgtEl>
                                          <p:spTgt spid="15">
                                            <p:txEl>
                                              <p:pRg st="1" end="1"/>
                                            </p:txEl>
                                          </p:spTgt>
                                        </p:tgtEl>
                                        <p:attrNameLst>
                                          <p:attrName>style.color</p:attrName>
                                        </p:attrNameLst>
                                      </p:cBhvr>
                                      <p:to>
                                        <p:clrVal>
                                          <a:srgbClr val="FF0000"/>
                                        </p:clrVal>
                                      </p:to>
                                    </p:set>
                                    <p:set>
                                      <p:cBhvr>
                                        <p:cTn id="11" dur="2000" fill="hold"/>
                                        <p:tgtEl>
                                          <p:spTgt spid="15">
                                            <p:txEl>
                                              <p:pRg st="1" end="1"/>
                                            </p:txEl>
                                          </p:spTgt>
                                        </p:tgtEl>
                                        <p:attrNameLst>
                                          <p:attrName>fillcolor</p:attrName>
                                        </p:attrNameLst>
                                      </p:cBhvr>
                                      <p:to>
                                        <p:clrVal>
                                          <a:srgbClr val="FF0000"/>
                                        </p:clrVal>
                                      </p:to>
                                    </p:set>
                                    <p:set>
                                      <p:cBhvr>
                                        <p:cTn id="12" dur="2000" fill="hold"/>
                                        <p:tgtEl>
                                          <p:spTgt spid="15">
                                            <p:txEl>
                                              <p:pRg st="1" end="1"/>
                                            </p:txEl>
                                          </p:spTgt>
                                        </p:tgtEl>
                                        <p:attrNameLst>
                                          <p:attrName>fill.type</p:attrName>
                                        </p:attrNameLst>
                                      </p:cBhvr>
                                      <p:to>
                                        <p:strVal val="solid"/>
                                      </p:to>
                                    </p:set>
                                  </p:childTnLst>
                                </p:cTn>
                              </p:par>
                              <p:par>
                                <p:cTn id="13" presetID="16" presetClass="emph" presetSubtype="0" fill="hold" nodeType="withEffect">
                                  <p:stCondLst>
                                    <p:cond delay="1000"/>
                                  </p:stCondLst>
                                  <p:iterate type="lt">
                                    <p:tmPct val="4000"/>
                                  </p:iterate>
                                  <p:childTnLst>
                                    <p:set>
                                      <p:cBhvr override="childStyle">
                                        <p:cTn id="14" dur="2000" fill="hold"/>
                                        <p:tgtEl>
                                          <p:spTgt spid="15">
                                            <p:txEl>
                                              <p:pRg st="2" end="2"/>
                                            </p:txEl>
                                          </p:spTgt>
                                        </p:tgtEl>
                                        <p:attrNameLst>
                                          <p:attrName>style.color</p:attrName>
                                        </p:attrNameLst>
                                      </p:cBhvr>
                                      <p:to>
                                        <p:clrVal>
                                          <a:srgbClr val="FF0000"/>
                                        </p:clrVal>
                                      </p:to>
                                    </p:set>
                                    <p:set>
                                      <p:cBhvr>
                                        <p:cTn id="15" dur="2000" fill="hold"/>
                                        <p:tgtEl>
                                          <p:spTgt spid="15">
                                            <p:txEl>
                                              <p:pRg st="2" end="2"/>
                                            </p:txEl>
                                          </p:spTgt>
                                        </p:tgtEl>
                                        <p:attrNameLst>
                                          <p:attrName>fillcolor</p:attrName>
                                        </p:attrNameLst>
                                      </p:cBhvr>
                                      <p:to>
                                        <p:clrVal>
                                          <a:srgbClr val="FF0000"/>
                                        </p:clrVal>
                                      </p:to>
                                    </p:set>
                                    <p:set>
                                      <p:cBhvr>
                                        <p:cTn id="16" dur="2000" fill="hold"/>
                                        <p:tgtEl>
                                          <p:spTgt spid="15">
                                            <p:txEl>
                                              <p:pRg st="2" end="2"/>
                                            </p:txEl>
                                          </p:spTgt>
                                        </p:tgtEl>
                                        <p:attrNameLst>
                                          <p:attrName>fill.type</p:attrName>
                                        </p:attrNameLst>
                                      </p:cBhvr>
                                      <p:to>
                                        <p:strVal val="solid"/>
                                      </p:to>
                                    </p:set>
                                  </p:childTnLst>
                                </p:cTn>
                              </p:par>
                              <p:par>
                                <p:cTn id="17" presetID="16" presetClass="emph" presetSubtype="0" fill="hold" nodeType="withEffect">
                                  <p:stCondLst>
                                    <p:cond delay="1000"/>
                                  </p:stCondLst>
                                  <p:iterate type="lt">
                                    <p:tmPct val="4000"/>
                                  </p:iterate>
                                  <p:childTnLst>
                                    <p:set>
                                      <p:cBhvr override="childStyle">
                                        <p:cTn id="18" dur="2000" fill="hold"/>
                                        <p:tgtEl>
                                          <p:spTgt spid="15">
                                            <p:txEl>
                                              <p:pRg st="3" end="3"/>
                                            </p:txEl>
                                          </p:spTgt>
                                        </p:tgtEl>
                                        <p:attrNameLst>
                                          <p:attrName>style.color</p:attrName>
                                        </p:attrNameLst>
                                      </p:cBhvr>
                                      <p:to>
                                        <p:clrVal>
                                          <a:srgbClr val="FF0000"/>
                                        </p:clrVal>
                                      </p:to>
                                    </p:set>
                                    <p:set>
                                      <p:cBhvr>
                                        <p:cTn id="19" dur="2000" fill="hold"/>
                                        <p:tgtEl>
                                          <p:spTgt spid="15">
                                            <p:txEl>
                                              <p:pRg st="3" end="3"/>
                                            </p:txEl>
                                          </p:spTgt>
                                        </p:tgtEl>
                                        <p:attrNameLst>
                                          <p:attrName>fillcolor</p:attrName>
                                        </p:attrNameLst>
                                      </p:cBhvr>
                                      <p:to>
                                        <p:clrVal>
                                          <a:srgbClr val="FF0000"/>
                                        </p:clrVal>
                                      </p:to>
                                    </p:set>
                                    <p:set>
                                      <p:cBhvr>
                                        <p:cTn id="20" dur="2000" fill="hold"/>
                                        <p:tgtEl>
                                          <p:spTgt spid="15">
                                            <p:txEl>
                                              <p:pRg st="3" end="3"/>
                                            </p:txEl>
                                          </p:spTgt>
                                        </p:tgtEl>
                                        <p:attrNameLst>
                                          <p:attrName>fill.type</p:attrName>
                                        </p:attrNameLst>
                                      </p:cBhvr>
                                      <p:to>
                                        <p:strVal val="solid"/>
                                      </p:to>
                                    </p:set>
                                  </p:childTnLst>
                                </p:cTn>
                              </p:par>
                              <p:par>
                                <p:cTn id="21" presetID="16" presetClass="emph" presetSubtype="0" fill="hold" nodeType="withEffect">
                                  <p:stCondLst>
                                    <p:cond delay="1000"/>
                                  </p:stCondLst>
                                  <p:iterate type="lt">
                                    <p:tmPct val="4000"/>
                                  </p:iterate>
                                  <p:childTnLst>
                                    <p:set>
                                      <p:cBhvr override="childStyle">
                                        <p:cTn id="22" dur="2000" fill="hold"/>
                                        <p:tgtEl>
                                          <p:spTgt spid="15">
                                            <p:txEl>
                                              <p:pRg st="4" end="4"/>
                                            </p:txEl>
                                          </p:spTgt>
                                        </p:tgtEl>
                                        <p:attrNameLst>
                                          <p:attrName>style.color</p:attrName>
                                        </p:attrNameLst>
                                      </p:cBhvr>
                                      <p:to>
                                        <p:clrVal>
                                          <a:srgbClr val="FF0000"/>
                                        </p:clrVal>
                                      </p:to>
                                    </p:set>
                                    <p:set>
                                      <p:cBhvr>
                                        <p:cTn id="23" dur="2000" fill="hold"/>
                                        <p:tgtEl>
                                          <p:spTgt spid="15">
                                            <p:txEl>
                                              <p:pRg st="4" end="4"/>
                                            </p:txEl>
                                          </p:spTgt>
                                        </p:tgtEl>
                                        <p:attrNameLst>
                                          <p:attrName>fillcolor</p:attrName>
                                        </p:attrNameLst>
                                      </p:cBhvr>
                                      <p:to>
                                        <p:clrVal>
                                          <a:srgbClr val="FF0000"/>
                                        </p:clrVal>
                                      </p:to>
                                    </p:set>
                                    <p:set>
                                      <p:cBhvr>
                                        <p:cTn id="24" dur="2000" fill="hold"/>
                                        <p:tgtEl>
                                          <p:spTgt spid="15">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51414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fontScale="90000"/>
          </a:body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クオリカプスについて</a:t>
            </a:r>
          </a:p>
        </p:txBody>
      </p:sp>
      <p:sp>
        <p:nvSpPr>
          <p:cNvPr id="4" name="スライド番号プレースホルダー 3"/>
          <p:cNvSpPr>
            <a:spLocks noGrp="1"/>
          </p:cNvSpPr>
          <p:nvPr>
            <p:ph type="sldNum" sz="quarter" idx="4"/>
          </p:nvPr>
        </p:nvSpPr>
        <p:spPr/>
        <p:txBody>
          <a:bodyPr/>
          <a:lstStyle/>
          <a:p>
            <a:fld id="{AEFEBBC0-F128-CA49-B5E9-1A1C0B289360}" type="slidenum">
              <a:rPr lang="es-ES" smtClean="0"/>
              <a:pPr/>
              <a:t>2</a:t>
            </a:fld>
            <a:endParaRPr lang="es-ES" dirty="0"/>
          </a:p>
        </p:txBody>
      </p:sp>
      <p:sp>
        <p:nvSpPr>
          <p:cNvPr id="6" name="テキスト ボックス 5"/>
          <p:cNvSpPr txBox="1"/>
          <p:nvPr/>
        </p:nvSpPr>
        <p:spPr>
          <a:xfrm>
            <a:off x="404640" y="1052736"/>
            <a:ext cx="8186857" cy="4524315"/>
          </a:xfrm>
          <a:prstGeom prst="rect">
            <a:avLst/>
          </a:prstGeom>
          <a:noFill/>
        </p:spPr>
        <p:txBody>
          <a:bodyPr wrap="none" rtlCol="0">
            <a:spAutoFit/>
          </a:bodyPr>
          <a:lstStyle/>
          <a:p>
            <a:r>
              <a:rPr lang="ja-JP" altLang="en-US" sz="240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●事業内容</a:t>
            </a:r>
            <a:endParaRPr lang="en-US" altLang="ja-JP" sz="240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ハードゼラチンカプセル</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及び</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HPMC</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カプセルの製造販売</a:t>
            </a: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カプセル充填機、シール機および製剤関連機器の製造</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販売</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●設</a:t>
            </a:r>
            <a:r>
              <a:rPr lang="ja-JP" altLang="en-US" sz="2400"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立</a:t>
            </a:r>
            <a:endParaRPr lang="en-US" altLang="ja-JP" sz="240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1965</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26</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日</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●資本金</a:t>
            </a:r>
            <a:endParaRPr lang="ja-JP" altLang="en-US" sz="2400"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2,880</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百万円</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●従業員 </a:t>
            </a:r>
            <a:endParaRPr lang="en-US" altLang="ja-JP" sz="240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連結</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1,054</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名</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内国内</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341</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名</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5719118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fontScale="90000"/>
          </a:body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クオリカプスの製剤機械</a:t>
            </a:r>
          </a:p>
        </p:txBody>
      </p:sp>
      <p:sp>
        <p:nvSpPr>
          <p:cNvPr id="4" name="スライド番号プレースホルダー 3"/>
          <p:cNvSpPr>
            <a:spLocks noGrp="1"/>
          </p:cNvSpPr>
          <p:nvPr>
            <p:ph type="sldNum" sz="quarter" idx="4"/>
          </p:nvPr>
        </p:nvSpPr>
        <p:spPr/>
        <p:txBody>
          <a:bodyPr/>
          <a:lstStyle/>
          <a:p>
            <a:fld id="{AEFEBBC0-F128-CA49-B5E9-1A1C0B289360}" type="slidenum">
              <a:rPr lang="es-ES" smtClean="0"/>
              <a:pPr/>
              <a:t>3</a:t>
            </a:fld>
            <a:endParaRPr lang="es-ES" dirty="0"/>
          </a:p>
        </p:txBody>
      </p:sp>
      <p:sp>
        <p:nvSpPr>
          <p:cNvPr id="5" name="コンテンツ プレースホルダ 1"/>
          <p:cNvSpPr txBox="1">
            <a:spLocks/>
          </p:cNvSpPr>
          <p:nvPr/>
        </p:nvSpPr>
        <p:spPr>
          <a:xfrm>
            <a:off x="402123" y="980728"/>
            <a:ext cx="8229600" cy="433703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kumimoji="1" sz="1800" kern="1200">
                <a:solidFill>
                  <a:srgbClr val="89826B"/>
                </a:solidFill>
                <a:latin typeface="+mn-lt"/>
                <a:ea typeface="+mn-ea"/>
                <a:cs typeface="+mn-cs"/>
              </a:defRPr>
            </a:lvl1pPr>
            <a:lvl2pPr marL="742950" indent="-285750" algn="l" defTabSz="457200" rtl="0" eaLnBrk="1" latinLnBrk="0" hangingPunct="1">
              <a:spcBef>
                <a:spcPct val="20000"/>
              </a:spcBef>
              <a:buFont typeface="Arial"/>
              <a:buChar char="–"/>
              <a:defRPr kumimoji="1" sz="1800" kern="1200">
                <a:solidFill>
                  <a:srgbClr val="89826B"/>
                </a:solidFill>
                <a:latin typeface="+mn-lt"/>
                <a:ea typeface="+mn-ea"/>
                <a:cs typeface="+mn-cs"/>
              </a:defRPr>
            </a:lvl2pPr>
            <a:lvl3pPr marL="1143000" indent="-228600" algn="l" defTabSz="457200" rtl="0" eaLnBrk="1" latinLnBrk="0" hangingPunct="1">
              <a:spcBef>
                <a:spcPct val="20000"/>
              </a:spcBef>
              <a:buFont typeface="Arial"/>
              <a:buChar char="•"/>
              <a:defRPr kumimoji="1" sz="1800" kern="1200">
                <a:solidFill>
                  <a:srgbClr val="89826B"/>
                </a:solidFill>
                <a:latin typeface="+mn-lt"/>
                <a:ea typeface="+mn-ea"/>
                <a:cs typeface="+mn-cs"/>
              </a:defRPr>
            </a:lvl3pPr>
            <a:lvl4pPr marL="1600200" indent="-228600" algn="l" defTabSz="457200" rtl="0" eaLnBrk="1" latinLnBrk="0" hangingPunct="1">
              <a:spcBef>
                <a:spcPct val="20000"/>
              </a:spcBef>
              <a:buFont typeface="Arial"/>
              <a:buChar char="–"/>
              <a:defRPr kumimoji="1" sz="1800" kern="1200">
                <a:solidFill>
                  <a:srgbClr val="89826B"/>
                </a:solidFill>
                <a:latin typeface="+mn-lt"/>
                <a:ea typeface="+mn-ea"/>
                <a:cs typeface="+mn-cs"/>
              </a:defRPr>
            </a:lvl4pPr>
            <a:lvl5pPr marL="2057400" indent="-228600" algn="l" defTabSz="457200" rtl="0" eaLnBrk="1" latinLnBrk="0" hangingPunct="1">
              <a:spcBef>
                <a:spcPct val="20000"/>
              </a:spcBef>
              <a:buFont typeface="Arial"/>
              <a:buChar char="»"/>
              <a:defRPr kumimoji="1" sz="1800" kern="1200">
                <a:solidFill>
                  <a:srgbClr val="89826B"/>
                </a:solidFill>
                <a:latin typeface="+mn-lt"/>
                <a:ea typeface="+mn-ea"/>
                <a:cs typeface="+mn-cs"/>
              </a:defRPr>
            </a:lvl5pPr>
            <a:lvl6pPr marL="2514600" indent="-228600" algn="l" defTabSz="457200" rtl="0" eaLnBrk="1" latinLnBrk="0" hangingPunct="1">
              <a:spcBef>
                <a:spcPct val="20000"/>
              </a:spcBef>
              <a:buFont typeface="Arial"/>
              <a:buChar char="•"/>
              <a:defRPr kumimoji="1"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1800" kern="1200">
                <a:solidFill>
                  <a:schemeClr val="tx1"/>
                </a:solidFill>
                <a:latin typeface="+mn-lt"/>
                <a:ea typeface="+mn-ea"/>
                <a:cs typeface="+mn-cs"/>
              </a:defRPr>
            </a:lvl9pPr>
          </a:lstStyle>
          <a:p>
            <a:pPr marL="0" indent="0">
              <a:buFont typeface="Arial"/>
              <a:buNone/>
            </a:pPr>
            <a:r>
              <a:rPr lang="ja-JP" altLang="en-US" dirty="0" smtClean="0">
                <a:solidFill>
                  <a:srgbClr val="000099"/>
                </a:solidFill>
                <a:latin typeface="メイリオ" panose="020B0604030504040204" pitchFamily="50" charset="-128"/>
                <a:ea typeface="メイリオ" panose="020B0604030504040204" pitchFamily="50" charset="-128"/>
                <a:cs typeface="メイリオ" panose="020B0604030504040204" pitchFamily="50" charset="-128"/>
              </a:rPr>
              <a:t>製剤機械の開発</a:t>
            </a:r>
            <a:r>
              <a:rPr lang="en-US" altLang="ja-JP" dirty="0" smtClean="0">
                <a:solidFill>
                  <a:srgbClr val="000099"/>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smtClean="0">
                <a:solidFill>
                  <a:srgbClr val="000099"/>
                </a:solidFill>
                <a:latin typeface="メイリオ" panose="020B0604030504040204" pitchFamily="50" charset="-128"/>
                <a:ea typeface="メイリオ" panose="020B0604030504040204" pitchFamily="50" charset="-128"/>
                <a:cs typeface="メイリオ" panose="020B0604030504040204" pitchFamily="50" charset="-128"/>
              </a:rPr>
              <a:t>設計</a:t>
            </a:r>
            <a:r>
              <a:rPr lang="en-US" altLang="ja-JP" dirty="0" smtClean="0">
                <a:solidFill>
                  <a:srgbClr val="000099"/>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smtClean="0">
                <a:solidFill>
                  <a:srgbClr val="000099"/>
                </a:solidFill>
                <a:latin typeface="メイリオ" panose="020B0604030504040204" pitchFamily="50" charset="-128"/>
                <a:ea typeface="メイリオ" panose="020B0604030504040204" pitchFamily="50" charset="-128"/>
                <a:cs typeface="メイリオ" panose="020B0604030504040204" pitchFamily="50" charset="-128"/>
              </a:rPr>
              <a:t>製造</a:t>
            </a:r>
            <a:r>
              <a:rPr lang="en-US" altLang="ja-JP" dirty="0" smtClean="0">
                <a:solidFill>
                  <a:srgbClr val="000099"/>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smtClean="0">
                <a:solidFill>
                  <a:srgbClr val="000099"/>
                </a:solidFill>
                <a:latin typeface="メイリオ" panose="020B0604030504040204" pitchFamily="50" charset="-128"/>
                <a:ea typeface="メイリオ" panose="020B0604030504040204" pitchFamily="50" charset="-128"/>
                <a:cs typeface="メイリオ" panose="020B0604030504040204" pitchFamily="50" charset="-128"/>
              </a:rPr>
              <a:t>開発～メンテナンスまで実施</a:t>
            </a:r>
          </a:p>
          <a:p>
            <a:pPr>
              <a:buFont typeface="Arial"/>
              <a:buNone/>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buFont typeface="Arial"/>
              <a:buNone/>
            </a:pPr>
            <a:endParaRPr lang="ja-JP" altLang="en-US" dirty="0">
              <a:latin typeface="Gill Sans MT"/>
              <a:ea typeface="HGｺﾞｼｯｸE"/>
            </a:endParaRPr>
          </a:p>
        </p:txBody>
      </p:sp>
      <p:sp>
        <p:nvSpPr>
          <p:cNvPr id="7" name="Text Box 2"/>
          <p:cNvSpPr txBox="1">
            <a:spLocks noChangeArrowheads="1"/>
          </p:cNvSpPr>
          <p:nvPr/>
        </p:nvSpPr>
        <p:spPr bwMode="auto">
          <a:xfrm>
            <a:off x="425461" y="1789366"/>
            <a:ext cx="4118705" cy="2862322"/>
          </a:xfrm>
          <a:prstGeom prst="rect">
            <a:avLst/>
          </a:prstGeom>
          <a:noFill/>
          <a:ln w="9525">
            <a:noFill/>
            <a:miter lim="800000"/>
            <a:headEnd/>
            <a:tailEnd/>
          </a:ln>
        </p:spPr>
        <p:txBody>
          <a:bodyPr wrap="square">
            <a:spAutoFit/>
          </a:bodyPr>
          <a:lstStyle/>
          <a:p>
            <a:pPr defTabSz="914400"/>
            <a:r>
              <a:rPr kumimoji="1"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全自動</a:t>
            </a:r>
            <a:r>
              <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カプセル充填機</a:t>
            </a:r>
          </a:p>
          <a:p>
            <a:pPr defTabSz="914400"/>
            <a:endPar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a:r>
              <a:rPr kumimoji="1" lang="ja-JP" altLang="en-US" sz="2000" dirty="0" err="1">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オ－ガ－</a:t>
            </a:r>
            <a:r>
              <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式カプセル充填機</a:t>
            </a:r>
          </a:p>
          <a:p>
            <a:pPr defTabSz="914400"/>
            <a:endPar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a:r>
              <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ラボ用カプセル充填機</a:t>
            </a:r>
          </a:p>
          <a:p>
            <a:pPr defTabSz="914400"/>
            <a:endPar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a:r>
              <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自動質量コントロール装置</a:t>
            </a:r>
          </a:p>
          <a:p>
            <a:pPr defTabSz="914400"/>
            <a:endPar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a:r>
              <a:rPr kumimoji="1"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カプセルシール機</a:t>
            </a:r>
            <a:endParaRPr kumimoji="1" lang="en-US" altLang="ja-JP"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Text Box 3"/>
          <p:cNvSpPr txBox="1">
            <a:spLocks noChangeArrowheads="1"/>
          </p:cNvSpPr>
          <p:nvPr/>
        </p:nvSpPr>
        <p:spPr bwMode="auto">
          <a:xfrm>
            <a:off x="4455752" y="1789366"/>
            <a:ext cx="3971277" cy="3503523"/>
          </a:xfrm>
          <a:prstGeom prst="rect">
            <a:avLst/>
          </a:prstGeom>
          <a:noFill/>
          <a:ln w="9525">
            <a:noFill/>
            <a:miter lim="800000"/>
            <a:headEnd/>
            <a:tailEnd/>
          </a:ln>
        </p:spPr>
        <p:txBody>
          <a:bodyPr wrap="square">
            <a:spAutoFit/>
          </a:bodyPr>
          <a:lstStyle/>
          <a:p>
            <a:pPr defTabSz="914400">
              <a:lnSpc>
                <a:spcPts val="1900"/>
              </a:lnSpc>
            </a:pPr>
            <a:r>
              <a:rPr kumimoji="1"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錠剤</a:t>
            </a:r>
            <a:r>
              <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印刷機</a:t>
            </a:r>
          </a:p>
          <a:p>
            <a:pPr defTabSz="914400">
              <a:lnSpc>
                <a:spcPts val="1900"/>
              </a:lnSpc>
            </a:pPr>
            <a:endPar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a:lnSpc>
                <a:spcPts val="1900"/>
              </a:lnSpc>
            </a:pPr>
            <a:r>
              <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検査機搭載型錠剤印刷機</a:t>
            </a:r>
          </a:p>
          <a:p>
            <a:pPr defTabSz="914400">
              <a:lnSpc>
                <a:spcPts val="1900"/>
              </a:lnSpc>
            </a:pPr>
            <a:endPar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a:lnSpc>
                <a:spcPts val="1900"/>
              </a:lnSpc>
            </a:pPr>
            <a:r>
              <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全自動錠剤外観</a:t>
            </a:r>
            <a:r>
              <a:rPr kumimoji="1"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検査機</a:t>
            </a:r>
            <a:endParaRPr kumimoji="1" lang="en-US"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a:lnSpc>
                <a:spcPts val="1900"/>
              </a:lnSpc>
            </a:pPr>
            <a:endParaRPr kumimoji="1" lang="en-US"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a:lnSpc>
                <a:spcPts val="1900"/>
              </a:lnSpc>
            </a:pPr>
            <a:r>
              <a:rPr kumimoji="1" lang="en-US"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UV</a:t>
            </a:r>
            <a:r>
              <a:rPr kumimoji="1"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レーザマーキング装置</a:t>
            </a:r>
            <a:endParaRPr kumimoji="1" lang="en-US"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a:lnSpc>
                <a:spcPts val="1900"/>
              </a:lnSpc>
            </a:pPr>
            <a:endParaRPr kumimoji="1" lang="en-US"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a:lnSpc>
                <a:spcPts val="1900"/>
              </a:lnSpc>
            </a:pPr>
            <a:r>
              <a:rPr kumimoji="1"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インクジェット</a:t>
            </a:r>
            <a:r>
              <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マーキング装置</a:t>
            </a:r>
            <a:endParaRPr kumimoji="1" lang="en-US"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a:lnSpc>
                <a:spcPts val="1900"/>
              </a:lnSpc>
            </a:pPr>
            <a:endParaRPr kumimoji="1" lang="en-US" altLang="ja-JP"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a:lnSpc>
                <a:spcPts val="1900"/>
              </a:lnSpc>
            </a:pPr>
            <a:endParaRPr kumimoji="1" lang="en-US" altLang="ja-JP"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a:lnSpc>
                <a:spcPts val="1900"/>
              </a:lnSpc>
            </a:pPr>
            <a:endPar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a:lnSpc>
                <a:spcPts val="1900"/>
              </a:lnSpc>
            </a:pPr>
            <a:endPar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a:lnSpc>
                <a:spcPts val="1900"/>
              </a:lnSpc>
            </a:pPr>
            <a:endParaRPr kumimoji="1" lang="en-US" altLang="ja-JP"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9" name="Picture 2" descr="C:\Users\hayashi\Desktop\Machine_edited-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07679" y="4669686"/>
            <a:ext cx="5054029" cy="1010806"/>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2"/>
          <p:cNvSpPr txBox="1">
            <a:spLocks noChangeArrowheads="1"/>
          </p:cNvSpPr>
          <p:nvPr/>
        </p:nvSpPr>
        <p:spPr bwMode="auto">
          <a:xfrm>
            <a:off x="395536" y="4809926"/>
            <a:ext cx="4118705" cy="1015663"/>
          </a:xfrm>
          <a:prstGeom prst="rect">
            <a:avLst/>
          </a:prstGeom>
          <a:noFill/>
          <a:ln w="9525">
            <a:noFill/>
            <a:miter lim="800000"/>
            <a:headEnd/>
            <a:tailEnd/>
          </a:ln>
        </p:spPr>
        <p:txBody>
          <a:bodyPr wrap="square">
            <a:spAutoFit/>
          </a:bodyPr>
          <a:lstStyle/>
          <a:p>
            <a:pPr defTabSz="914400"/>
            <a:r>
              <a:rPr kumimoji="1"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カプセル</a:t>
            </a:r>
            <a:r>
              <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質量選別機</a:t>
            </a:r>
          </a:p>
          <a:p>
            <a:pPr defTabSz="914400"/>
            <a:endPar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a:r>
              <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全自動カプセル外観</a:t>
            </a:r>
            <a:r>
              <a:rPr kumimoji="1"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検査機</a:t>
            </a:r>
            <a:endParaRPr kumimoji="1"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7043161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450920" y="1916832"/>
            <a:ext cx="8369552" cy="17926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4" name="スライド番号プレースホルダー 3"/>
          <p:cNvSpPr>
            <a:spLocks noGrp="1"/>
          </p:cNvSpPr>
          <p:nvPr>
            <p:ph type="sldNum" sz="quarter" idx="4"/>
          </p:nvPr>
        </p:nvSpPr>
        <p:spPr/>
        <p:txBody>
          <a:bodyPr/>
          <a:lstStyle/>
          <a:p>
            <a:fld id="{AEFEBBC0-F128-CA49-B5E9-1A1C0B289360}" type="slidenum">
              <a:rPr lang="es-ES" smtClean="0"/>
              <a:pPr/>
              <a:t>4</a:t>
            </a:fld>
            <a:endParaRPr lang="es-ES" dirty="0"/>
          </a:p>
        </p:txBody>
      </p:sp>
      <p:sp>
        <p:nvSpPr>
          <p:cNvPr id="7" name="正方形/長方形 6"/>
          <p:cNvSpPr/>
          <p:nvPr/>
        </p:nvSpPr>
        <p:spPr>
          <a:xfrm>
            <a:off x="450920" y="908720"/>
            <a:ext cx="8496944" cy="2800767"/>
          </a:xfrm>
          <a:prstGeom prst="rect">
            <a:avLst/>
          </a:prstGeom>
        </p:spPr>
        <p:txBody>
          <a:bodyPr wrap="square">
            <a:spAutoFit/>
          </a:bodyPr>
          <a:lstStyle/>
          <a:p>
            <a:pPr algn="ctr"/>
            <a:r>
              <a:rPr lang="ja-JP" altLang="en-US" sz="2800" b="1" dirty="0" smtClean="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医療機関では誤飲・誤薬投与等の医療事故が</a:t>
            </a:r>
            <a:endParaRPr lang="en-US" altLang="ja-JP" sz="2800" b="1" dirty="0" smtClean="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800" b="1" dirty="0" smtClean="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問題となっている</a:t>
            </a:r>
            <a:endParaRPr lang="en-US" altLang="ja-JP" sz="2800" b="1" dirty="0" smtClean="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400" dirty="0" smtClean="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●患者に処方された薬が複数ある場合</a:t>
            </a:r>
            <a:endParaRPr lang="en-US" altLang="ja-JP" sz="2200" dirty="0" smtClean="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smtClean="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　　錠剤の形状・色の判別が難しい為に起こる誤飲</a:t>
            </a:r>
            <a:endParaRPr lang="en-US" altLang="ja-JP" sz="2200" dirty="0" smtClean="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2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smtClean="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　●薬剤師による製剤取り違えのヒューマンエラーの発生</a:t>
            </a:r>
            <a:endParaRPr lang="en-US" altLang="ja-JP" sz="2200" dirty="0" smtClean="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p:cNvSpPr/>
          <p:nvPr/>
        </p:nvSpPr>
        <p:spPr>
          <a:xfrm>
            <a:off x="1243008" y="5013176"/>
            <a:ext cx="6912768" cy="954107"/>
          </a:xfrm>
          <a:prstGeom prst="rect">
            <a:avLst/>
          </a:prstGeom>
        </p:spPr>
        <p:txBody>
          <a:bodyPr wrap="square">
            <a:spAutoFit/>
          </a:bodyPr>
          <a:lstStyle/>
          <a:p>
            <a:pPr algn="ctr"/>
            <a:r>
              <a:rPr lang="ja-JP" altLang="en-US" sz="2800" dirty="0" smtClean="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この</a:t>
            </a:r>
            <a:r>
              <a:rPr lang="ja-JP" altLang="en-US" sz="28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課題を解決するため</a:t>
            </a:r>
            <a:endParaRPr lang="en-US" altLang="ja-JP" sz="28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8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「識別性が高い錠剤」</a:t>
            </a:r>
            <a:r>
              <a:rPr lang="ja-JP" altLang="en-US" sz="2800" dirty="0" smtClean="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が求め</a:t>
            </a:r>
            <a:r>
              <a:rPr lang="ja-JP" altLang="en-US" sz="28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られている</a:t>
            </a:r>
            <a:endParaRPr lang="en-US" altLang="ja-JP" sz="28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タイトル 2"/>
          <p:cNvSpPr txBox="1">
            <a:spLocks/>
          </p:cNvSpPr>
          <p:nvPr/>
        </p:nvSpPr>
        <p:spPr>
          <a:xfrm>
            <a:off x="187200" y="223200"/>
            <a:ext cx="8382000" cy="454297"/>
          </a:xfrm>
          <a:prstGeom prst="rect">
            <a:avLst/>
          </a:prstGeom>
        </p:spPr>
        <p:txBody>
          <a:bodyPr vert="horz" lIns="91440" tIns="45720" rIns="91440" bIns="45720" rtlCol="0" anchor="ctr">
            <a:normAutofit fontScale="97500" lnSpcReduction="10000"/>
          </a:bodyPr>
          <a:lstStyle>
            <a:lvl1pPr algn="l" defTabSz="457200" rtl="0" eaLnBrk="1" latinLnBrk="0" hangingPunct="1">
              <a:spcBef>
                <a:spcPct val="0"/>
              </a:spcBef>
              <a:buNone/>
              <a:defRPr sz="2500" b="1" kern="1200" cap="all" baseline="0">
                <a:solidFill>
                  <a:srgbClr val="004D9E"/>
                </a:solidFill>
                <a:latin typeface="Arial"/>
                <a:ea typeface="+mj-ea"/>
                <a:cs typeface="Arial"/>
              </a:defRPr>
            </a:lvl1p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識別性向上の重要性</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下矢印 9"/>
          <p:cNvSpPr/>
          <p:nvPr/>
        </p:nvSpPr>
        <p:spPr>
          <a:xfrm>
            <a:off x="2987824" y="3607604"/>
            <a:ext cx="3004956" cy="1224136"/>
          </a:xfrm>
          <a:prstGeom prst="downArrow">
            <a:avLst>
              <a:gd name="adj1" fmla="val 38725"/>
              <a:gd name="adj2" fmla="val 50364"/>
            </a:avLst>
          </a:prstGeom>
        </p:spPr>
        <p:style>
          <a:lnRef idx="1">
            <a:schemeClr val="accent5"/>
          </a:lnRef>
          <a:fillRef idx="2">
            <a:schemeClr val="accent5"/>
          </a:fillRef>
          <a:effectRef idx="1">
            <a:schemeClr val="accent5"/>
          </a:effectRef>
          <a:fontRef idx="minor">
            <a:schemeClr val="dk1"/>
          </a:fontRef>
        </p:style>
        <p:txBody>
          <a:bodyPr rtlCol="0" anchor="ctr"/>
          <a:lstStyle/>
          <a:p>
            <a:endParaRPr lang="en-US" altLang="ja-JP"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9912786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4"/>
          </p:nvPr>
        </p:nvSpPr>
        <p:spPr/>
        <p:txBody>
          <a:bodyPr/>
          <a:lstStyle/>
          <a:p>
            <a:fld id="{AEFEBBC0-F128-CA49-B5E9-1A1C0B289360}" type="slidenum">
              <a:rPr lang="es-ES" smtClean="0"/>
              <a:pPr/>
              <a:t>5</a:t>
            </a:fld>
            <a:endParaRPr lang="es-ES" dirty="0"/>
          </a:p>
        </p:txBody>
      </p:sp>
      <p:pic>
        <p:nvPicPr>
          <p:cNvPr id="6" name="Picture 4" descr="\\Qkk_shdd1\営業本部\営業部\第２営業部\ｶﾀﾛｸﾞ\IS500\IS-500_本機.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339843"/>
            <a:ext cx="4817803" cy="3385301"/>
          </a:xfrm>
          <a:prstGeom prst="rect">
            <a:avLst/>
          </a:prstGeom>
          <a:noFill/>
          <a:extLst>
            <a:ext uri="{909E8E84-426E-40DD-AFC4-6F175D3DCCD1}">
              <a14:hiddenFill xmlns:a14="http://schemas.microsoft.com/office/drawing/2010/main">
                <a:solidFill>
                  <a:srgbClr val="FFFFFF"/>
                </a:solidFill>
              </a14:hiddenFill>
            </a:ext>
          </a:extLst>
        </p:spPr>
      </p:pic>
      <p:sp>
        <p:nvSpPr>
          <p:cNvPr id="5" name="タイトル 2"/>
          <p:cNvSpPr txBox="1">
            <a:spLocks/>
          </p:cNvSpPr>
          <p:nvPr/>
        </p:nvSpPr>
        <p:spPr>
          <a:xfrm>
            <a:off x="310795" y="841493"/>
            <a:ext cx="4765261" cy="454297"/>
          </a:xfrm>
          <a:prstGeom prst="rect">
            <a:avLst/>
          </a:prstGeom>
        </p:spPr>
        <p:txBody>
          <a:bodyPr vert="horz" lIns="91440" tIns="45720" rIns="91440" bIns="45720" rtlCol="0" anchor="ctr">
            <a:normAutofit fontScale="97500" lnSpcReduction="10000"/>
          </a:bodyPr>
          <a:lstStyle>
            <a:lvl1pPr algn="l" defTabSz="457200" rtl="0" eaLnBrk="1" latinLnBrk="0" hangingPunct="1">
              <a:spcBef>
                <a:spcPct val="0"/>
              </a:spcBef>
              <a:buNone/>
              <a:defRPr sz="2500" b="1" kern="1200" cap="all" baseline="0">
                <a:solidFill>
                  <a:srgbClr val="004D9E"/>
                </a:solidFill>
                <a:latin typeface="Arial"/>
                <a:ea typeface="+mj-ea"/>
                <a:cs typeface="Arial"/>
              </a:defRPr>
            </a:lvl1pPr>
          </a:lstStyle>
          <a:p>
            <a:r>
              <a:rPr kumimoji="1"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IS-500</a:t>
            </a:r>
            <a:r>
              <a:rPr kumimoji="1"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グラビア式錠剤印刷機</a:t>
            </a:r>
          </a:p>
        </p:txBody>
      </p:sp>
      <p:pic>
        <p:nvPicPr>
          <p:cNvPr id="7" name="Picture 9" descr="05デザインロール・ラバーローラー部"/>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1249846"/>
            <a:ext cx="2888622" cy="195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13"/>
          <p:cNvSpPr txBox="1">
            <a:spLocks noChangeArrowheads="1"/>
          </p:cNvSpPr>
          <p:nvPr/>
        </p:nvSpPr>
        <p:spPr bwMode="auto">
          <a:xfrm>
            <a:off x="5891965" y="1278504"/>
            <a:ext cx="1637826" cy="338554"/>
          </a:xfrm>
          <a:prstGeom prst="rect">
            <a:avLst/>
          </a:prstGeom>
          <a:gradFill rotWithShape="1">
            <a:gsLst>
              <a:gs pos="0">
                <a:srgbClr val="89826B">
                  <a:tint val="50000"/>
                  <a:satMod val="300000"/>
                </a:srgbClr>
              </a:gs>
              <a:gs pos="35000">
                <a:srgbClr val="89826B">
                  <a:tint val="37000"/>
                  <a:satMod val="300000"/>
                </a:srgbClr>
              </a:gs>
              <a:gs pos="100000">
                <a:srgbClr val="89826B">
                  <a:tint val="15000"/>
                  <a:satMod val="350000"/>
                </a:srgbClr>
              </a:gs>
            </a:gsLst>
            <a:lin ang="16200000" scaled="1"/>
          </a:gradFill>
          <a:ln w="9525" cap="flat" cmpd="sng" algn="ctr">
            <a:solidFill>
              <a:srgbClr val="89826B">
                <a:shade val="95000"/>
                <a:satMod val="105000"/>
              </a:srgbClr>
            </a:solidFill>
            <a:prstDash val="solid"/>
          </a:ln>
          <a:effectLst>
            <a:outerShdw blurRad="40000" dist="20000" dir="5400000" rotWithShape="0">
              <a:srgbClr val="000000">
                <a:alpha val="38000"/>
              </a:srgbClr>
            </a:outerShdw>
          </a:effectLst>
        </p:spPr>
        <p:txBody>
          <a:bodyPr wrap="square">
            <a:spAutoFit/>
          </a:bodyPr>
          <a:lstStyle>
            <a:lvl1pPr eaLnBrk="0" hangingPunct="0">
              <a:defRPr kumimoji="1" sz="1600" b="1">
                <a:solidFill>
                  <a:schemeClr val="tx1"/>
                </a:solidFill>
                <a:latin typeface="Times New Roman" pitchFamily="18" charset="0"/>
                <a:ea typeface="ＭＳ Ｐゴシック" charset="-128"/>
              </a:defRPr>
            </a:lvl1pPr>
            <a:lvl2pPr marL="742950" indent="-285750" eaLnBrk="0" hangingPunct="0">
              <a:defRPr kumimoji="1" sz="1600" b="1">
                <a:solidFill>
                  <a:schemeClr val="tx1"/>
                </a:solidFill>
                <a:latin typeface="Times New Roman" pitchFamily="18" charset="0"/>
                <a:ea typeface="ＭＳ Ｐゴシック" charset="-128"/>
              </a:defRPr>
            </a:lvl2pPr>
            <a:lvl3pPr marL="1143000" indent="-228600" eaLnBrk="0" hangingPunct="0">
              <a:defRPr kumimoji="1" sz="1600" b="1">
                <a:solidFill>
                  <a:schemeClr val="tx1"/>
                </a:solidFill>
                <a:latin typeface="Times New Roman" pitchFamily="18" charset="0"/>
                <a:ea typeface="ＭＳ Ｐゴシック" charset="-128"/>
              </a:defRPr>
            </a:lvl3pPr>
            <a:lvl4pPr marL="1600200" indent="-228600" eaLnBrk="0" hangingPunct="0">
              <a:defRPr kumimoji="1" sz="1600" b="1">
                <a:solidFill>
                  <a:schemeClr val="tx1"/>
                </a:solidFill>
                <a:latin typeface="Times New Roman" pitchFamily="18" charset="0"/>
                <a:ea typeface="ＭＳ Ｐゴシック" charset="-128"/>
              </a:defRPr>
            </a:lvl4pPr>
            <a:lvl5pPr marL="2057400" indent="-228600" eaLnBrk="0" hangingPunct="0">
              <a:defRPr kumimoji="1" sz="1600" b="1">
                <a:solidFill>
                  <a:schemeClr val="tx1"/>
                </a:solidFill>
                <a:latin typeface="Times New Roman" pitchFamily="18" charset="0"/>
                <a:ea typeface="ＭＳ Ｐゴシック" charset="-128"/>
              </a:defRPr>
            </a:lvl5pPr>
            <a:lvl6pPr marL="25146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6pPr>
            <a:lvl7pPr marL="29718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7pPr>
            <a:lvl8pPr marL="34290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8pPr>
            <a:lvl9pPr marL="38862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1" lang="ja-JP" altLang="en-US" sz="1600" b="1" i="0" u="none" strike="noStrike" kern="0" cap="none" spc="0" normalizeH="0" baseline="0" noProof="0" dirty="0">
                <a:ln>
                  <a:noFill/>
                </a:ln>
                <a:solidFill>
                  <a:prstClr val="black"/>
                </a:solidFill>
                <a:effectLst/>
                <a:uLnTx/>
                <a:uFillTx/>
                <a:latin typeface="Arial" charset="0"/>
                <a:ea typeface="ＭＳ ゴシック" pitchFamily="49" charset="-128"/>
                <a:cs typeface="+mn-cs"/>
              </a:rPr>
              <a:t>デザインロール</a:t>
            </a:r>
          </a:p>
        </p:txBody>
      </p:sp>
      <p:sp>
        <p:nvSpPr>
          <p:cNvPr id="9" name="Text Box 14"/>
          <p:cNvSpPr txBox="1">
            <a:spLocks noChangeArrowheads="1"/>
          </p:cNvSpPr>
          <p:nvPr/>
        </p:nvSpPr>
        <p:spPr bwMode="auto">
          <a:xfrm>
            <a:off x="6062806" y="2847310"/>
            <a:ext cx="1296144" cy="338554"/>
          </a:xfrm>
          <a:prstGeom prst="rect">
            <a:avLst/>
          </a:prstGeom>
          <a:gradFill rotWithShape="1">
            <a:gsLst>
              <a:gs pos="0">
                <a:srgbClr val="89826B">
                  <a:tint val="50000"/>
                  <a:satMod val="300000"/>
                </a:srgbClr>
              </a:gs>
              <a:gs pos="35000">
                <a:srgbClr val="89826B">
                  <a:tint val="37000"/>
                  <a:satMod val="300000"/>
                </a:srgbClr>
              </a:gs>
              <a:gs pos="100000">
                <a:srgbClr val="89826B">
                  <a:tint val="15000"/>
                  <a:satMod val="350000"/>
                </a:srgbClr>
              </a:gs>
            </a:gsLst>
            <a:lin ang="16200000" scaled="1"/>
          </a:gradFill>
          <a:ln w="9525" cap="flat" cmpd="sng" algn="ctr">
            <a:solidFill>
              <a:srgbClr val="89826B">
                <a:shade val="95000"/>
                <a:satMod val="105000"/>
              </a:srgbClr>
            </a:solidFill>
            <a:prstDash val="solid"/>
          </a:ln>
          <a:effectLst>
            <a:outerShdw blurRad="40000" dist="20000" dir="5400000" rotWithShape="0">
              <a:srgbClr val="000000">
                <a:alpha val="38000"/>
              </a:srgbClr>
            </a:outerShdw>
          </a:effectLst>
        </p:spPr>
        <p:txBody>
          <a:bodyPr wrap="square">
            <a:spAutoFit/>
          </a:bodyPr>
          <a:lstStyle>
            <a:lvl1pPr eaLnBrk="0" hangingPunct="0">
              <a:defRPr kumimoji="1" sz="1600" b="1">
                <a:solidFill>
                  <a:schemeClr val="tx1"/>
                </a:solidFill>
                <a:latin typeface="Times New Roman" pitchFamily="18" charset="0"/>
                <a:ea typeface="ＭＳ Ｐゴシック" charset="-128"/>
              </a:defRPr>
            </a:lvl1pPr>
            <a:lvl2pPr marL="742950" indent="-285750" eaLnBrk="0" hangingPunct="0">
              <a:defRPr kumimoji="1" sz="1600" b="1">
                <a:solidFill>
                  <a:schemeClr val="tx1"/>
                </a:solidFill>
                <a:latin typeface="Times New Roman" pitchFamily="18" charset="0"/>
                <a:ea typeface="ＭＳ Ｐゴシック" charset="-128"/>
              </a:defRPr>
            </a:lvl2pPr>
            <a:lvl3pPr marL="1143000" indent="-228600" eaLnBrk="0" hangingPunct="0">
              <a:defRPr kumimoji="1" sz="1600" b="1">
                <a:solidFill>
                  <a:schemeClr val="tx1"/>
                </a:solidFill>
                <a:latin typeface="Times New Roman" pitchFamily="18" charset="0"/>
                <a:ea typeface="ＭＳ Ｐゴシック" charset="-128"/>
              </a:defRPr>
            </a:lvl3pPr>
            <a:lvl4pPr marL="1600200" indent="-228600" eaLnBrk="0" hangingPunct="0">
              <a:defRPr kumimoji="1" sz="1600" b="1">
                <a:solidFill>
                  <a:schemeClr val="tx1"/>
                </a:solidFill>
                <a:latin typeface="Times New Roman" pitchFamily="18" charset="0"/>
                <a:ea typeface="ＭＳ Ｐゴシック" charset="-128"/>
              </a:defRPr>
            </a:lvl4pPr>
            <a:lvl5pPr marL="2057400" indent="-228600" eaLnBrk="0" hangingPunct="0">
              <a:defRPr kumimoji="1" sz="1600" b="1">
                <a:solidFill>
                  <a:schemeClr val="tx1"/>
                </a:solidFill>
                <a:latin typeface="Times New Roman" pitchFamily="18" charset="0"/>
                <a:ea typeface="ＭＳ Ｐゴシック" charset="-128"/>
              </a:defRPr>
            </a:lvl5pPr>
            <a:lvl6pPr marL="25146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6pPr>
            <a:lvl7pPr marL="29718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7pPr>
            <a:lvl8pPr marL="34290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8pPr>
            <a:lvl9pPr marL="38862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1" lang="ja-JP" altLang="en-US" sz="1600" b="1" i="0" u="none" strike="noStrike" kern="0" cap="none" spc="0" normalizeH="0" baseline="0" noProof="0" dirty="0">
                <a:ln>
                  <a:noFill/>
                </a:ln>
                <a:solidFill>
                  <a:prstClr val="black"/>
                </a:solidFill>
                <a:effectLst/>
                <a:uLnTx/>
                <a:uFillTx/>
                <a:latin typeface="Arial" charset="0"/>
                <a:ea typeface="ＭＳ ゴシック" pitchFamily="49" charset="-128"/>
                <a:cs typeface="+mn-cs"/>
              </a:rPr>
              <a:t>転写ロール</a:t>
            </a:r>
          </a:p>
        </p:txBody>
      </p:sp>
      <p:grpSp>
        <p:nvGrpSpPr>
          <p:cNvPr id="10" name="Group 11"/>
          <p:cNvGrpSpPr>
            <a:grpSpLocks/>
          </p:cNvGrpSpPr>
          <p:nvPr/>
        </p:nvGrpSpPr>
        <p:grpSpPr bwMode="auto">
          <a:xfrm>
            <a:off x="6125696" y="3695523"/>
            <a:ext cx="2229501" cy="1442618"/>
            <a:chOff x="-240" y="3792"/>
            <a:chExt cx="1731" cy="1062"/>
          </a:xfrm>
        </p:grpSpPr>
        <p:sp>
          <p:nvSpPr>
            <p:cNvPr id="11" name="Rectangle 12"/>
            <p:cNvSpPr>
              <a:spLocks noChangeArrowheads="1"/>
            </p:cNvSpPr>
            <p:nvPr/>
          </p:nvSpPr>
          <p:spPr bwMode="auto">
            <a:xfrm>
              <a:off x="192" y="4566"/>
              <a:ext cx="1299" cy="288"/>
            </a:xfrm>
            <a:prstGeom prst="rect">
              <a:avLst/>
            </a:prstGeom>
            <a:gradFill rotWithShape="0">
              <a:gsLst>
                <a:gs pos="0">
                  <a:srgbClr val="18174F"/>
                </a:gs>
                <a:gs pos="50000">
                  <a:srgbClr val="79B1D5"/>
                </a:gs>
                <a:gs pos="100000">
                  <a:srgbClr val="18174F"/>
                </a:gs>
              </a:gsLst>
              <a:lin ang="5400000" scaled="1"/>
            </a:gradFill>
            <a:ln w="9525">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black"/>
                </a:solidFill>
                <a:effectLst/>
                <a:uLnTx/>
                <a:uFillTx/>
                <a:latin typeface="Gill Sans MT"/>
              </a:endParaRPr>
            </a:p>
          </p:txBody>
        </p:sp>
        <p:sp>
          <p:nvSpPr>
            <p:cNvPr id="12" name="Oval 13"/>
            <p:cNvSpPr>
              <a:spLocks noChangeArrowheads="1"/>
            </p:cNvSpPr>
            <p:nvPr/>
          </p:nvSpPr>
          <p:spPr bwMode="auto">
            <a:xfrm>
              <a:off x="86" y="3792"/>
              <a:ext cx="671" cy="624"/>
            </a:xfrm>
            <a:prstGeom prst="ellipse">
              <a:avLst/>
            </a:prstGeom>
            <a:gradFill rotWithShape="0">
              <a:gsLst>
                <a:gs pos="0">
                  <a:srgbClr val="79B1D5"/>
                </a:gs>
                <a:gs pos="100000">
                  <a:srgbClr val="79B1D5">
                    <a:gamma/>
                    <a:shade val="46275"/>
                    <a:invGamma/>
                  </a:srgbClr>
                </a:gs>
              </a:gsLst>
              <a:path path="rect">
                <a:fillToRect t="100000" r="100000"/>
              </a:path>
            </a:gradFill>
            <a:ln w="9525">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black"/>
                </a:solidFill>
                <a:effectLst/>
                <a:uLnTx/>
                <a:uFillTx/>
                <a:latin typeface="Gill Sans MT"/>
              </a:endParaRPr>
            </a:p>
          </p:txBody>
        </p:sp>
        <p:sp>
          <p:nvSpPr>
            <p:cNvPr id="13" name="Oval 14"/>
            <p:cNvSpPr>
              <a:spLocks noChangeArrowheads="1"/>
            </p:cNvSpPr>
            <p:nvPr/>
          </p:nvSpPr>
          <p:spPr bwMode="auto">
            <a:xfrm>
              <a:off x="720" y="4038"/>
              <a:ext cx="576" cy="529"/>
            </a:xfrm>
            <a:prstGeom prst="ellipse">
              <a:avLst/>
            </a:prstGeom>
            <a:solidFill>
              <a:srgbClr val="FFCC00"/>
            </a:solidFill>
            <a:ln w="9525">
              <a:solidFill>
                <a:sysClr val="windowText" lastClr="000000"/>
              </a:solidFill>
              <a:round/>
              <a:headEnd/>
              <a:tailEnd/>
            </a:ln>
          </p:spPr>
          <p:txBody>
            <a:bodyPr wrap="none" anchor="ctr"/>
            <a:lstStyle>
              <a:lvl1pPr eaLnBrk="0" hangingPunct="0">
                <a:defRPr kumimoji="1" sz="1600" b="1">
                  <a:solidFill>
                    <a:schemeClr val="tx1"/>
                  </a:solidFill>
                  <a:latin typeface="Times New Roman" pitchFamily="18" charset="0"/>
                  <a:ea typeface="ＭＳ Ｐゴシック" charset="-128"/>
                </a:defRPr>
              </a:lvl1pPr>
              <a:lvl2pPr marL="742950" indent="-285750" eaLnBrk="0" hangingPunct="0">
                <a:defRPr kumimoji="1" sz="1600" b="1">
                  <a:solidFill>
                    <a:schemeClr val="tx1"/>
                  </a:solidFill>
                  <a:latin typeface="Times New Roman" pitchFamily="18" charset="0"/>
                  <a:ea typeface="ＭＳ Ｐゴシック" charset="-128"/>
                </a:defRPr>
              </a:lvl2pPr>
              <a:lvl3pPr marL="1143000" indent="-228600" eaLnBrk="0" hangingPunct="0">
                <a:defRPr kumimoji="1" sz="1600" b="1">
                  <a:solidFill>
                    <a:schemeClr val="tx1"/>
                  </a:solidFill>
                  <a:latin typeface="Times New Roman" pitchFamily="18" charset="0"/>
                  <a:ea typeface="ＭＳ Ｐゴシック" charset="-128"/>
                </a:defRPr>
              </a:lvl3pPr>
              <a:lvl4pPr marL="1600200" indent="-228600" eaLnBrk="0" hangingPunct="0">
                <a:defRPr kumimoji="1" sz="1600" b="1">
                  <a:solidFill>
                    <a:schemeClr val="tx1"/>
                  </a:solidFill>
                  <a:latin typeface="Times New Roman" pitchFamily="18" charset="0"/>
                  <a:ea typeface="ＭＳ Ｐゴシック" charset="-128"/>
                </a:defRPr>
              </a:lvl4pPr>
              <a:lvl5pPr marL="2057400" indent="-228600" eaLnBrk="0" hangingPunct="0">
                <a:defRPr kumimoji="1" sz="1600" b="1">
                  <a:solidFill>
                    <a:schemeClr val="tx1"/>
                  </a:solidFill>
                  <a:latin typeface="Times New Roman" pitchFamily="18" charset="0"/>
                  <a:ea typeface="ＭＳ Ｐゴシック" charset="-128"/>
                </a:defRPr>
              </a:lvl5pPr>
              <a:lvl6pPr marL="25146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6pPr>
              <a:lvl7pPr marL="29718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7pPr>
              <a:lvl8pPr marL="34290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8pPr>
              <a:lvl9pPr marL="38862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600" b="1" i="0" u="none" strike="noStrike" kern="0" cap="none" spc="0" normalizeH="0" baseline="0" noProof="0">
                <a:ln>
                  <a:noFill/>
                </a:ln>
                <a:solidFill>
                  <a:prstClr val="black"/>
                </a:solidFill>
                <a:effectLst/>
                <a:uLnTx/>
                <a:uFillTx/>
                <a:latin typeface="Times New Roman" pitchFamily="18" charset="0"/>
                <a:ea typeface="ＭＳ Ｐゴシック" charset="-128"/>
              </a:endParaRPr>
            </a:p>
          </p:txBody>
        </p:sp>
        <p:sp>
          <p:nvSpPr>
            <p:cNvPr id="14" name="Rectangle 15"/>
            <p:cNvSpPr>
              <a:spLocks noChangeArrowheads="1"/>
            </p:cNvSpPr>
            <p:nvPr/>
          </p:nvSpPr>
          <p:spPr bwMode="auto">
            <a:xfrm rot="-2372597">
              <a:off x="-240" y="4086"/>
              <a:ext cx="367" cy="47"/>
            </a:xfrm>
            <a:prstGeom prst="rect">
              <a:avLst/>
            </a:prstGeom>
            <a:solidFill>
              <a:srgbClr val="800080"/>
            </a:solidFill>
            <a:ln w="9525">
              <a:solidFill>
                <a:sysClr val="windowText" lastClr="000000"/>
              </a:solidFill>
              <a:miter lim="800000"/>
              <a:headEnd/>
              <a:tailEnd/>
            </a:ln>
          </p:spPr>
          <p:txBody>
            <a:bodyPr wrap="none" anchor="ctr"/>
            <a:lstStyle>
              <a:lvl1pPr eaLnBrk="0" hangingPunct="0">
                <a:defRPr kumimoji="1" sz="1600" b="1">
                  <a:solidFill>
                    <a:schemeClr val="tx1"/>
                  </a:solidFill>
                  <a:latin typeface="Times New Roman" pitchFamily="18" charset="0"/>
                  <a:ea typeface="ＭＳ Ｐゴシック" charset="-128"/>
                </a:defRPr>
              </a:lvl1pPr>
              <a:lvl2pPr marL="742950" indent="-285750" eaLnBrk="0" hangingPunct="0">
                <a:defRPr kumimoji="1" sz="1600" b="1">
                  <a:solidFill>
                    <a:schemeClr val="tx1"/>
                  </a:solidFill>
                  <a:latin typeface="Times New Roman" pitchFamily="18" charset="0"/>
                  <a:ea typeface="ＭＳ Ｐゴシック" charset="-128"/>
                </a:defRPr>
              </a:lvl2pPr>
              <a:lvl3pPr marL="1143000" indent="-228600" eaLnBrk="0" hangingPunct="0">
                <a:defRPr kumimoji="1" sz="1600" b="1">
                  <a:solidFill>
                    <a:schemeClr val="tx1"/>
                  </a:solidFill>
                  <a:latin typeface="Times New Roman" pitchFamily="18" charset="0"/>
                  <a:ea typeface="ＭＳ Ｐゴシック" charset="-128"/>
                </a:defRPr>
              </a:lvl3pPr>
              <a:lvl4pPr marL="1600200" indent="-228600" eaLnBrk="0" hangingPunct="0">
                <a:defRPr kumimoji="1" sz="1600" b="1">
                  <a:solidFill>
                    <a:schemeClr val="tx1"/>
                  </a:solidFill>
                  <a:latin typeface="Times New Roman" pitchFamily="18" charset="0"/>
                  <a:ea typeface="ＭＳ Ｐゴシック" charset="-128"/>
                </a:defRPr>
              </a:lvl4pPr>
              <a:lvl5pPr marL="2057400" indent="-228600" eaLnBrk="0" hangingPunct="0">
                <a:defRPr kumimoji="1" sz="1600" b="1">
                  <a:solidFill>
                    <a:schemeClr val="tx1"/>
                  </a:solidFill>
                  <a:latin typeface="Times New Roman" pitchFamily="18" charset="0"/>
                  <a:ea typeface="ＭＳ Ｐゴシック" charset="-128"/>
                </a:defRPr>
              </a:lvl5pPr>
              <a:lvl6pPr marL="25146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6pPr>
              <a:lvl7pPr marL="29718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7pPr>
              <a:lvl8pPr marL="34290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8pPr>
              <a:lvl9pPr marL="38862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600" b="1" i="0" u="none" strike="noStrike" kern="0" cap="none" spc="0" normalizeH="0" baseline="0" noProof="0">
                <a:ln>
                  <a:noFill/>
                </a:ln>
                <a:solidFill>
                  <a:prstClr val="black"/>
                </a:solidFill>
                <a:effectLst/>
                <a:uLnTx/>
                <a:uFillTx/>
                <a:latin typeface="Times New Roman" pitchFamily="18" charset="0"/>
                <a:ea typeface="ＭＳ Ｐゴシック" charset="-128"/>
              </a:endParaRPr>
            </a:p>
          </p:txBody>
        </p:sp>
        <p:sp>
          <p:nvSpPr>
            <p:cNvPr id="15" name="Rectangle 16"/>
            <p:cNvSpPr>
              <a:spLocks noChangeArrowheads="1"/>
            </p:cNvSpPr>
            <p:nvPr/>
          </p:nvSpPr>
          <p:spPr bwMode="auto">
            <a:xfrm>
              <a:off x="912" y="4566"/>
              <a:ext cx="240" cy="64"/>
            </a:xfrm>
            <a:prstGeom prst="rect">
              <a:avLst/>
            </a:prstGeom>
            <a:noFill/>
            <a:ln w="9525">
              <a:solidFill>
                <a:sysClr val="window" lastClr="FF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sz="1600" b="1">
                  <a:solidFill>
                    <a:schemeClr val="tx1"/>
                  </a:solidFill>
                  <a:latin typeface="Times New Roman" pitchFamily="18" charset="0"/>
                  <a:ea typeface="ＭＳ Ｐゴシック" charset="-128"/>
                </a:defRPr>
              </a:lvl1pPr>
              <a:lvl2pPr marL="742950" indent="-285750" eaLnBrk="0" hangingPunct="0">
                <a:defRPr kumimoji="1" sz="1600" b="1">
                  <a:solidFill>
                    <a:schemeClr val="tx1"/>
                  </a:solidFill>
                  <a:latin typeface="Times New Roman" pitchFamily="18" charset="0"/>
                  <a:ea typeface="ＭＳ Ｐゴシック" charset="-128"/>
                </a:defRPr>
              </a:lvl2pPr>
              <a:lvl3pPr marL="1143000" indent="-228600" eaLnBrk="0" hangingPunct="0">
                <a:defRPr kumimoji="1" sz="1600" b="1">
                  <a:solidFill>
                    <a:schemeClr val="tx1"/>
                  </a:solidFill>
                  <a:latin typeface="Times New Roman" pitchFamily="18" charset="0"/>
                  <a:ea typeface="ＭＳ Ｐゴシック" charset="-128"/>
                </a:defRPr>
              </a:lvl3pPr>
              <a:lvl4pPr marL="1600200" indent="-228600" eaLnBrk="0" hangingPunct="0">
                <a:defRPr kumimoji="1" sz="1600" b="1">
                  <a:solidFill>
                    <a:schemeClr val="tx1"/>
                  </a:solidFill>
                  <a:latin typeface="Times New Roman" pitchFamily="18" charset="0"/>
                  <a:ea typeface="ＭＳ Ｐゴシック" charset="-128"/>
                </a:defRPr>
              </a:lvl4pPr>
              <a:lvl5pPr marL="2057400" indent="-228600" eaLnBrk="0" hangingPunct="0">
                <a:defRPr kumimoji="1" sz="1600" b="1">
                  <a:solidFill>
                    <a:schemeClr val="tx1"/>
                  </a:solidFill>
                  <a:latin typeface="Times New Roman" pitchFamily="18" charset="0"/>
                  <a:ea typeface="ＭＳ Ｐゴシック" charset="-128"/>
                </a:defRPr>
              </a:lvl5pPr>
              <a:lvl6pPr marL="25146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6pPr>
              <a:lvl7pPr marL="29718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7pPr>
              <a:lvl8pPr marL="34290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8pPr>
              <a:lvl9pPr marL="38862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600" b="1" i="0" u="none" strike="noStrike" kern="0" cap="none" spc="0" normalizeH="0" baseline="0" noProof="0">
                <a:ln>
                  <a:noFill/>
                </a:ln>
                <a:solidFill>
                  <a:prstClr val="black"/>
                </a:solidFill>
                <a:effectLst/>
                <a:uLnTx/>
                <a:uFillTx/>
                <a:latin typeface="Times New Roman" pitchFamily="18" charset="0"/>
                <a:ea typeface="ＭＳ Ｐゴシック" charset="-128"/>
              </a:endParaRPr>
            </a:p>
          </p:txBody>
        </p:sp>
        <p:sp>
          <p:nvSpPr>
            <p:cNvPr id="16" name="Oval 17"/>
            <p:cNvSpPr>
              <a:spLocks noChangeArrowheads="1"/>
            </p:cNvSpPr>
            <p:nvPr/>
          </p:nvSpPr>
          <p:spPr bwMode="auto">
            <a:xfrm>
              <a:off x="912" y="4554"/>
              <a:ext cx="240" cy="80"/>
            </a:xfrm>
            <a:prstGeom prst="ellipse">
              <a:avLst/>
            </a:prstGeom>
            <a:solidFill>
              <a:sysClr val="window" lastClr="FFFFFF"/>
            </a:solidFill>
            <a:ln w="9525">
              <a:solidFill>
                <a:sysClr val="windowText" lastClr="000000"/>
              </a:solidFill>
              <a:round/>
              <a:headEnd/>
              <a:tailEnd/>
            </a:ln>
          </p:spPr>
          <p:txBody>
            <a:bodyPr wrap="none" anchor="ctr"/>
            <a:lstStyle>
              <a:lvl1pPr eaLnBrk="0" hangingPunct="0">
                <a:defRPr kumimoji="1" sz="1600" b="1">
                  <a:solidFill>
                    <a:schemeClr val="tx1"/>
                  </a:solidFill>
                  <a:latin typeface="Times New Roman" pitchFamily="18" charset="0"/>
                  <a:ea typeface="ＭＳ Ｐゴシック" charset="-128"/>
                </a:defRPr>
              </a:lvl1pPr>
              <a:lvl2pPr marL="742950" indent="-285750" eaLnBrk="0" hangingPunct="0">
                <a:defRPr kumimoji="1" sz="1600" b="1">
                  <a:solidFill>
                    <a:schemeClr val="tx1"/>
                  </a:solidFill>
                  <a:latin typeface="Times New Roman" pitchFamily="18" charset="0"/>
                  <a:ea typeface="ＭＳ Ｐゴシック" charset="-128"/>
                </a:defRPr>
              </a:lvl2pPr>
              <a:lvl3pPr marL="1143000" indent="-228600" eaLnBrk="0" hangingPunct="0">
                <a:defRPr kumimoji="1" sz="1600" b="1">
                  <a:solidFill>
                    <a:schemeClr val="tx1"/>
                  </a:solidFill>
                  <a:latin typeface="Times New Roman" pitchFamily="18" charset="0"/>
                  <a:ea typeface="ＭＳ Ｐゴシック" charset="-128"/>
                </a:defRPr>
              </a:lvl3pPr>
              <a:lvl4pPr marL="1600200" indent="-228600" eaLnBrk="0" hangingPunct="0">
                <a:defRPr kumimoji="1" sz="1600" b="1">
                  <a:solidFill>
                    <a:schemeClr val="tx1"/>
                  </a:solidFill>
                  <a:latin typeface="Times New Roman" pitchFamily="18" charset="0"/>
                  <a:ea typeface="ＭＳ Ｐゴシック" charset="-128"/>
                </a:defRPr>
              </a:lvl4pPr>
              <a:lvl5pPr marL="2057400" indent="-228600" eaLnBrk="0" hangingPunct="0">
                <a:defRPr kumimoji="1" sz="1600" b="1">
                  <a:solidFill>
                    <a:schemeClr val="tx1"/>
                  </a:solidFill>
                  <a:latin typeface="Times New Roman" pitchFamily="18" charset="0"/>
                  <a:ea typeface="ＭＳ Ｐゴシック" charset="-128"/>
                </a:defRPr>
              </a:lvl5pPr>
              <a:lvl6pPr marL="25146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6pPr>
              <a:lvl7pPr marL="29718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7pPr>
              <a:lvl8pPr marL="34290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8pPr>
              <a:lvl9pPr marL="38862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600" b="1" i="0" u="none" strike="noStrike" kern="0" cap="none" spc="0" normalizeH="0" baseline="0" noProof="0">
                <a:ln>
                  <a:noFill/>
                </a:ln>
                <a:solidFill>
                  <a:prstClr val="black"/>
                </a:solidFill>
                <a:effectLst/>
                <a:uLnTx/>
                <a:uFillTx/>
                <a:latin typeface="Times New Roman" pitchFamily="18" charset="0"/>
                <a:ea typeface="ＭＳ Ｐゴシック" charset="-128"/>
              </a:endParaRPr>
            </a:p>
          </p:txBody>
        </p:sp>
        <p:sp>
          <p:nvSpPr>
            <p:cNvPr id="17" name="Freeform 18"/>
            <p:cNvSpPr>
              <a:spLocks/>
            </p:cNvSpPr>
            <p:nvPr/>
          </p:nvSpPr>
          <p:spPr bwMode="auto">
            <a:xfrm>
              <a:off x="144" y="4374"/>
              <a:ext cx="576" cy="96"/>
            </a:xfrm>
            <a:custGeom>
              <a:avLst/>
              <a:gdLst>
                <a:gd name="T0" fmla="*/ 0 w 576"/>
                <a:gd name="T1" fmla="*/ 0 h 96"/>
                <a:gd name="T2" fmla="*/ 48 w 576"/>
                <a:gd name="T3" fmla="*/ 96 h 96"/>
                <a:gd name="T4" fmla="*/ 480 w 576"/>
                <a:gd name="T5" fmla="*/ 96 h 96"/>
                <a:gd name="T6" fmla="*/ 528 w 576"/>
                <a:gd name="T7" fmla="*/ 96 h 96"/>
                <a:gd name="T8" fmla="*/ 576 w 576"/>
                <a:gd name="T9" fmla="*/ 0 h 96"/>
                <a:gd name="T10" fmla="*/ 0 60000 65536"/>
                <a:gd name="T11" fmla="*/ 0 60000 65536"/>
                <a:gd name="T12" fmla="*/ 0 60000 65536"/>
                <a:gd name="T13" fmla="*/ 0 60000 65536"/>
                <a:gd name="T14" fmla="*/ 0 60000 65536"/>
                <a:gd name="T15" fmla="*/ 0 w 576"/>
                <a:gd name="T16" fmla="*/ 0 h 96"/>
                <a:gd name="T17" fmla="*/ 576 w 576"/>
                <a:gd name="T18" fmla="*/ 96 h 96"/>
              </a:gdLst>
              <a:ahLst/>
              <a:cxnLst>
                <a:cxn ang="T10">
                  <a:pos x="T0" y="T1"/>
                </a:cxn>
                <a:cxn ang="T11">
                  <a:pos x="T2" y="T3"/>
                </a:cxn>
                <a:cxn ang="T12">
                  <a:pos x="T4" y="T5"/>
                </a:cxn>
                <a:cxn ang="T13">
                  <a:pos x="T6" y="T7"/>
                </a:cxn>
                <a:cxn ang="T14">
                  <a:pos x="T8" y="T9"/>
                </a:cxn>
              </a:cxnLst>
              <a:rect l="T15" t="T16" r="T17" b="T18"/>
              <a:pathLst>
                <a:path w="576" h="96">
                  <a:moveTo>
                    <a:pt x="0" y="0"/>
                  </a:moveTo>
                  <a:lnTo>
                    <a:pt x="48" y="96"/>
                  </a:lnTo>
                  <a:lnTo>
                    <a:pt x="480" y="96"/>
                  </a:lnTo>
                  <a:lnTo>
                    <a:pt x="528" y="96"/>
                  </a:lnTo>
                  <a:lnTo>
                    <a:pt x="576" y="0"/>
                  </a:lnTo>
                </a:path>
              </a:pathLst>
            </a:custGeom>
            <a:noFill/>
            <a:ln w="9525" cap="flat" cmpd="sng">
              <a:solidFill>
                <a:sysClr val="windowText" lastClr="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prstClr val="black"/>
                </a:solidFill>
                <a:effectLst/>
                <a:uLnTx/>
                <a:uFillTx/>
                <a:latin typeface="Gill Sans MT"/>
                <a:ea typeface="HGｺﾞｼｯｸE"/>
              </a:endParaRPr>
            </a:p>
          </p:txBody>
        </p:sp>
        <p:sp>
          <p:nvSpPr>
            <p:cNvPr id="18" name="Arc 19"/>
            <p:cNvSpPr>
              <a:spLocks/>
            </p:cNvSpPr>
            <p:nvPr/>
          </p:nvSpPr>
          <p:spPr bwMode="auto">
            <a:xfrm>
              <a:off x="145" y="3826"/>
              <a:ext cx="576" cy="367"/>
            </a:xfrm>
            <a:custGeom>
              <a:avLst/>
              <a:gdLst>
                <a:gd name="T0" fmla="*/ 0 w 41722"/>
                <a:gd name="T1" fmla="*/ 0 h 28919"/>
                <a:gd name="T2" fmla="*/ 0 w 41722"/>
                <a:gd name="T3" fmla="*/ 0 h 28919"/>
                <a:gd name="T4" fmla="*/ 0 w 41722"/>
                <a:gd name="T5" fmla="*/ 0 h 28919"/>
                <a:gd name="T6" fmla="*/ 0 60000 65536"/>
                <a:gd name="T7" fmla="*/ 0 60000 65536"/>
                <a:gd name="T8" fmla="*/ 0 60000 65536"/>
                <a:gd name="T9" fmla="*/ 0 w 41722"/>
                <a:gd name="T10" fmla="*/ 0 h 28919"/>
                <a:gd name="T11" fmla="*/ 41722 w 41722"/>
                <a:gd name="T12" fmla="*/ 28919 h 28919"/>
              </a:gdLst>
              <a:ahLst/>
              <a:cxnLst>
                <a:cxn ang="T6">
                  <a:pos x="T0" y="T1"/>
                </a:cxn>
                <a:cxn ang="T7">
                  <a:pos x="T2" y="T3"/>
                </a:cxn>
                <a:cxn ang="T8">
                  <a:pos x="T4" y="T5"/>
                </a:cxn>
              </a:cxnLst>
              <a:rect l="T9" t="T10" r="T11" b="T12"/>
              <a:pathLst>
                <a:path w="41722" h="28919" fill="none" extrusionOk="0">
                  <a:moveTo>
                    <a:pt x="-1" y="13747"/>
                  </a:moveTo>
                  <a:cubicBezTo>
                    <a:pt x="3234" y="5457"/>
                    <a:pt x="11222" y="-1"/>
                    <a:pt x="20122" y="0"/>
                  </a:cubicBezTo>
                  <a:cubicBezTo>
                    <a:pt x="32051" y="0"/>
                    <a:pt x="41722" y="9670"/>
                    <a:pt x="41722" y="21600"/>
                  </a:cubicBezTo>
                  <a:cubicBezTo>
                    <a:pt x="41722" y="24095"/>
                    <a:pt x="41289" y="26571"/>
                    <a:pt x="40444" y="28919"/>
                  </a:cubicBezTo>
                </a:path>
                <a:path w="41722" h="28919" stroke="0" extrusionOk="0">
                  <a:moveTo>
                    <a:pt x="-1" y="13747"/>
                  </a:moveTo>
                  <a:cubicBezTo>
                    <a:pt x="3234" y="5457"/>
                    <a:pt x="11222" y="-1"/>
                    <a:pt x="20122" y="0"/>
                  </a:cubicBezTo>
                  <a:cubicBezTo>
                    <a:pt x="32051" y="0"/>
                    <a:pt x="41722" y="9670"/>
                    <a:pt x="41722" y="21600"/>
                  </a:cubicBezTo>
                  <a:cubicBezTo>
                    <a:pt x="41722" y="24095"/>
                    <a:pt x="41289" y="26571"/>
                    <a:pt x="40444" y="28919"/>
                  </a:cubicBezTo>
                  <a:lnTo>
                    <a:pt x="20122" y="21600"/>
                  </a:lnTo>
                  <a:close/>
                </a:path>
              </a:pathLst>
            </a:custGeom>
            <a:noFill/>
            <a:ln w="9525">
              <a:solidFill>
                <a:srgbClr val="3366FF"/>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prstClr val="black"/>
                </a:solidFill>
                <a:effectLst/>
                <a:uLnTx/>
                <a:uFillTx/>
                <a:latin typeface="Gill Sans MT"/>
                <a:ea typeface="HGｺﾞｼｯｸE"/>
              </a:endParaRPr>
            </a:p>
          </p:txBody>
        </p:sp>
        <p:sp>
          <p:nvSpPr>
            <p:cNvPr id="19" name="Arc 20"/>
            <p:cNvSpPr>
              <a:spLocks/>
            </p:cNvSpPr>
            <p:nvPr/>
          </p:nvSpPr>
          <p:spPr bwMode="auto">
            <a:xfrm flipV="1">
              <a:off x="768" y="4230"/>
              <a:ext cx="252" cy="288"/>
            </a:xfrm>
            <a:custGeom>
              <a:avLst/>
              <a:gdLst>
                <a:gd name="T0" fmla="*/ 0 w 21600"/>
                <a:gd name="T1" fmla="*/ 0 h 24922"/>
                <a:gd name="T2" fmla="*/ 0 w 21600"/>
                <a:gd name="T3" fmla="*/ 0 h 24922"/>
                <a:gd name="T4" fmla="*/ 0 w 21600"/>
                <a:gd name="T5" fmla="*/ 0 h 24922"/>
                <a:gd name="T6" fmla="*/ 0 60000 65536"/>
                <a:gd name="T7" fmla="*/ 0 60000 65536"/>
                <a:gd name="T8" fmla="*/ 0 60000 65536"/>
                <a:gd name="T9" fmla="*/ 0 w 21600"/>
                <a:gd name="T10" fmla="*/ 0 h 24922"/>
                <a:gd name="T11" fmla="*/ 21600 w 21600"/>
                <a:gd name="T12" fmla="*/ 24922 h 24922"/>
              </a:gdLst>
              <a:ahLst/>
              <a:cxnLst>
                <a:cxn ang="T6">
                  <a:pos x="T0" y="T1"/>
                </a:cxn>
                <a:cxn ang="T7">
                  <a:pos x="T2" y="T3"/>
                </a:cxn>
                <a:cxn ang="T8">
                  <a:pos x="T4" y="T5"/>
                </a:cxn>
              </a:cxnLst>
              <a:rect l="T9" t="T10" r="T11" b="T12"/>
              <a:pathLst>
                <a:path w="21600" h="24922" fill="none" extrusionOk="0">
                  <a:moveTo>
                    <a:pt x="258" y="24922"/>
                  </a:moveTo>
                  <a:cubicBezTo>
                    <a:pt x="86" y="23819"/>
                    <a:pt x="0" y="22704"/>
                    <a:pt x="0" y="21588"/>
                  </a:cubicBezTo>
                  <a:cubicBezTo>
                    <a:pt x="-1" y="9935"/>
                    <a:pt x="9242" y="383"/>
                    <a:pt x="20888" y="-1"/>
                  </a:cubicBezTo>
                </a:path>
                <a:path w="21600" h="24922" stroke="0" extrusionOk="0">
                  <a:moveTo>
                    <a:pt x="258" y="24922"/>
                  </a:moveTo>
                  <a:cubicBezTo>
                    <a:pt x="86" y="23819"/>
                    <a:pt x="0" y="22704"/>
                    <a:pt x="0" y="21588"/>
                  </a:cubicBezTo>
                  <a:cubicBezTo>
                    <a:pt x="-1" y="9935"/>
                    <a:pt x="9242" y="383"/>
                    <a:pt x="20888" y="-1"/>
                  </a:cubicBezTo>
                  <a:lnTo>
                    <a:pt x="21600" y="21588"/>
                  </a:lnTo>
                  <a:close/>
                </a:path>
              </a:pathLst>
            </a:custGeom>
            <a:noFill/>
            <a:ln w="9525">
              <a:solidFill>
                <a:srgbClr val="3366FF"/>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prstClr val="black"/>
                </a:solidFill>
                <a:effectLst/>
                <a:uLnTx/>
                <a:uFillTx/>
                <a:latin typeface="Gill Sans MT"/>
                <a:ea typeface="HGｺﾞｼｯｸE"/>
              </a:endParaRPr>
            </a:p>
          </p:txBody>
        </p:sp>
        <p:sp>
          <p:nvSpPr>
            <p:cNvPr id="20" name="Text Box 21"/>
            <p:cNvSpPr txBox="1">
              <a:spLocks noChangeArrowheads="1"/>
            </p:cNvSpPr>
            <p:nvPr/>
          </p:nvSpPr>
          <p:spPr bwMode="auto">
            <a:xfrm>
              <a:off x="370" y="3792"/>
              <a:ext cx="192" cy="197"/>
            </a:xfrm>
            <a:prstGeom prst="rect">
              <a:avLst/>
            </a:prstGeom>
            <a:noFill/>
            <a:ln w="9525">
              <a:noFill/>
              <a:miter lim="800000"/>
              <a:headEnd/>
              <a:tailEnd/>
            </a:ln>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altLang="ja-JP" sz="1800" b="0" i="0" u="none" strike="noStrike" kern="0" cap="none" spc="0" normalizeH="0" baseline="0" noProof="0">
                  <a:ln>
                    <a:noFill/>
                  </a:ln>
                  <a:solidFill>
                    <a:prstClr val="white"/>
                  </a:solidFill>
                  <a:effectLst>
                    <a:outerShdw blurRad="38100" dist="38100" dir="2700000" algn="tl">
                      <a:srgbClr val="000000"/>
                    </a:outerShdw>
                  </a:effectLst>
                  <a:uLnTx/>
                  <a:uFillTx/>
                  <a:latin typeface="Gill Sans MT"/>
                </a:rPr>
                <a:t>A</a:t>
              </a:r>
              <a:endParaRPr kumimoji="0" lang="en-US" altLang="ja-JP" sz="2400" b="0" i="0" u="none" strike="noStrike" kern="0" cap="none" spc="0" normalizeH="0" baseline="0" noProof="0">
                <a:ln>
                  <a:noFill/>
                </a:ln>
                <a:solidFill>
                  <a:prstClr val="black"/>
                </a:solidFill>
                <a:effectLst/>
                <a:uLnTx/>
                <a:uFillTx/>
                <a:latin typeface="Gill Sans MT"/>
              </a:endParaRPr>
            </a:p>
          </p:txBody>
        </p:sp>
        <p:sp>
          <p:nvSpPr>
            <p:cNvPr id="21" name="Text Box 22"/>
            <p:cNvSpPr txBox="1">
              <a:spLocks noChangeArrowheads="1"/>
            </p:cNvSpPr>
            <p:nvPr/>
          </p:nvSpPr>
          <p:spPr bwMode="auto">
            <a:xfrm>
              <a:off x="794" y="4258"/>
              <a:ext cx="192" cy="197"/>
            </a:xfrm>
            <a:prstGeom prst="rect">
              <a:avLst/>
            </a:prstGeom>
            <a:noFill/>
            <a:ln w="9525">
              <a:noFill/>
              <a:miter lim="800000"/>
              <a:headEnd/>
              <a:tailEnd/>
            </a:ln>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altLang="ja-JP" sz="1800" b="0" i="0" u="none" strike="noStrike" kern="0" cap="none" spc="0" normalizeH="0" baseline="0" noProof="0">
                  <a:ln>
                    <a:noFill/>
                  </a:ln>
                  <a:solidFill>
                    <a:prstClr val="white"/>
                  </a:solidFill>
                  <a:effectLst>
                    <a:outerShdw blurRad="38100" dist="38100" dir="2700000" algn="tl">
                      <a:srgbClr val="000000"/>
                    </a:outerShdw>
                  </a:effectLst>
                  <a:uLnTx/>
                  <a:uFillTx/>
                  <a:latin typeface="Gill Sans MT"/>
                </a:rPr>
                <a:t>B</a:t>
              </a:r>
              <a:endParaRPr kumimoji="0" lang="en-US" altLang="ja-JP" sz="2400" b="0" i="0" u="none" strike="noStrike" kern="0" cap="none" spc="0" normalizeH="0" baseline="0" noProof="0">
                <a:ln>
                  <a:noFill/>
                </a:ln>
                <a:solidFill>
                  <a:prstClr val="black"/>
                </a:solidFill>
                <a:effectLst/>
                <a:uLnTx/>
                <a:uFillTx/>
                <a:latin typeface="Gill Sans MT"/>
              </a:endParaRPr>
            </a:p>
          </p:txBody>
        </p:sp>
        <p:sp>
          <p:nvSpPr>
            <p:cNvPr id="22" name="Rectangle 23"/>
            <p:cNvSpPr>
              <a:spLocks noChangeArrowheads="1"/>
            </p:cNvSpPr>
            <p:nvPr/>
          </p:nvSpPr>
          <p:spPr bwMode="auto">
            <a:xfrm>
              <a:off x="621" y="4566"/>
              <a:ext cx="240" cy="64"/>
            </a:xfrm>
            <a:prstGeom prst="rect">
              <a:avLst/>
            </a:prstGeom>
            <a:noFill/>
            <a:ln w="9525">
              <a:solidFill>
                <a:sysClr val="window" lastClr="FF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sz="1600" b="1">
                  <a:solidFill>
                    <a:schemeClr val="tx1"/>
                  </a:solidFill>
                  <a:latin typeface="Times New Roman" pitchFamily="18" charset="0"/>
                  <a:ea typeface="ＭＳ Ｐゴシック" charset="-128"/>
                </a:defRPr>
              </a:lvl1pPr>
              <a:lvl2pPr marL="742950" indent="-285750" eaLnBrk="0" hangingPunct="0">
                <a:defRPr kumimoji="1" sz="1600" b="1">
                  <a:solidFill>
                    <a:schemeClr val="tx1"/>
                  </a:solidFill>
                  <a:latin typeface="Times New Roman" pitchFamily="18" charset="0"/>
                  <a:ea typeface="ＭＳ Ｐゴシック" charset="-128"/>
                </a:defRPr>
              </a:lvl2pPr>
              <a:lvl3pPr marL="1143000" indent="-228600" eaLnBrk="0" hangingPunct="0">
                <a:defRPr kumimoji="1" sz="1600" b="1">
                  <a:solidFill>
                    <a:schemeClr val="tx1"/>
                  </a:solidFill>
                  <a:latin typeface="Times New Roman" pitchFamily="18" charset="0"/>
                  <a:ea typeface="ＭＳ Ｐゴシック" charset="-128"/>
                </a:defRPr>
              </a:lvl3pPr>
              <a:lvl4pPr marL="1600200" indent="-228600" eaLnBrk="0" hangingPunct="0">
                <a:defRPr kumimoji="1" sz="1600" b="1">
                  <a:solidFill>
                    <a:schemeClr val="tx1"/>
                  </a:solidFill>
                  <a:latin typeface="Times New Roman" pitchFamily="18" charset="0"/>
                  <a:ea typeface="ＭＳ Ｐゴシック" charset="-128"/>
                </a:defRPr>
              </a:lvl4pPr>
              <a:lvl5pPr marL="2057400" indent="-228600" eaLnBrk="0" hangingPunct="0">
                <a:defRPr kumimoji="1" sz="1600" b="1">
                  <a:solidFill>
                    <a:schemeClr val="tx1"/>
                  </a:solidFill>
                  <a:latin typeface="Times New Roman" pitchFamily="18" charset="0"/>
                  <a:ea typeface="ＭＳ Ｐゴシック" charset="-128"/>
                </a:defRPr>
              </a:lvl5pPr>
              <a:lvl6pPr marL="25146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6pPr>
              <a:lvl7pPr marL="29718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7pPr>
              <a:lvl8pPr marL="34290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8pPr>
              <a:lvl9pPr marL="38862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600" b="1" i="0" u="none" strike="noStrike" kern="0" cap="none" spc="0" normalizeH="0" baseline="0" noProof="0">
                <a:ln>
                  <a:noFill/>
                </a:ln>
                <a:solidFill>
                  <a:prstClr val="black"/>
                </a:solidFill>
                <a:effectLst/>
                <a:uLnTx/>
                <a:uFillTx/>
                <a:latin typeface="Times New Roman" pitchFamily="18" charset="0"/>
                <a:ea typeface="ＭＳ Ｐゴシック" charset="-128"/>
              </a:endParaRPr>
            </a:p>
          </p:txBody>
        </p:sp>
        <p:sp>
          <p:nvSpPr>
            <p:cNvPr id="23" name="Oval 24"/>
            <p:cNvSpPr>
              <a:spLocks noChangeArrowheads="1"/>
            </p:cNvSpPr>
            <p:nvPr/>
          </p:nvSpPr>
          <p:spPr bwMode="auto">
            <a:xfrm>
              <a:off x="621" y="4554"/>
              <a:ext cx="240" cy="80"/>
            </a:xfrm>
            <a:prstGeom prst="ellipse">
              <a:avLst/>
            </a:prstGeom>
            <a:solidFill>
              <a:sysClr val="window" lastClr="FFFFFF"/>
            </a:solidFill>
            <a:ln w="9525">
              <a:solidFill>
                <a:sysClr val="windowText" lastClr="000000"/>
              </a:solidFill>
              <a:round/>
              <a:headEnd/>
              <a:tailEnd/>
            </a:ln>
          </p:spPr>
          <p:txBody>
            <a:bodyPr wrap="none" anchor="ctr"/>
            <a:lstStyle>
              <a:lvl1pPr eaLnBrk="0" hangingPunct="0">
                <a:defRPr kumimoji="1" sz="1600" b="1">
                  <a:solidFill>
                    <a:schemeClr val="tx1"/>
                  </a:solidFill>
                  <a:latin typeface="Times New Roman" pitchFamily="18" charset="0"/>
                  <a:ea typeface="ＭＳ Ｐゴシック" charset="-128"/>
                </a:defRPr>
              </a:lvl1pPr>
              <a:lvl2pPr marL="742950" indent="-285750" eaLnBrk="0" hangingPunct="0">
                <a:defRPr kumimoji="1" sz="1600" b="1">
                  <a:solidFill>
                    <a:schemeClr val="tx1"/>
                  </a:solidFill>
                  <a:latin typeface="Times New Roman" pitchFamily="18" charset="0"/>
                  <a:ea typeface="ＭＳ Ｐゴシック" charset="-128"/>
                </a:defRPr>
              </a:lvl2pPr>
              <a:lvl3pPr marL="1143000" indent="-228600" eaLnBrk="0" hangingPunct="0">
                <a:defRPr kumimoji="1" sz="1600" b="1">
                  <a:solidFill>
                    <a:schemeClr val="tx1"/>
                  </a:solidFill>
                  <a:latin typeface="Times New Roman" pitchFamily="18" charset="0"/>
                  <a:ea typeface="ＭＳ Ｐゴシック" charset="-128"/>
                </a:defRPr>
              </a:lvl3pPr>
              <a:lvl4pPr marL="1600200" indent="-228600" eaLnBrk="0" hangingPunct="0">
                <a:defRPr kumimoji="1" sz="1600" b="1">
                  <a:solidFill>
                    <a:schemeClr val="tx1"/>
                  </a:solidFill>
                  <a:latin typeface="Times New Roman" pitchFamily="18" charset="0"/>
                  <a:ea typeface="ＭＳ Ｐゴシック" charset="-128"/>
                </a:defRPr>
              </a:lvl4pPr>
              <a:lvl5pPr marL="2057400" indent="-228600" eaLnBrk="0" hangingPunct="0">
                <a:defRPr kumimoji="1" sz="1600" b="1">
                  <a:solidFill>
                    <a:schemeClr val="tx1"/>
                  </a:solidFill>
                  <a:latin typeface="Times New Roman" pitchFamily="18" charset="0"/>
                  <a:ea typeface="ＭＳ Ｐゴシック" charset="-128"/>
                </a:defRPr>
              </a:lvl5pPr>
              <a:lvl6pPr marL="25146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6pPr>
              <a:lvl7pPr marL="29718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7pPr>
              <a:lvl8pPr marL="34290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8pPr>
              <a:lvl9pPr marL="38862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600" b="1" i="0" u="none" strike="noStrike" kern="0" cap="none" spc="0" normalizeH="0" baseline="0" noProof="0">
                <a:ln>
                  <a:noFill/>
                </a:ln>
                <a:solidFill>
                  <a:prstClr val="black"/>
                </a:solidFill>
                <a:effectLst/>
                <a:uLnTx/>
                <a:uFillTx/>
                <a:latin typeface="Times New Roman" pitchFamily="18" charset="0"/>
                <a:ea typeface="ＭＳ Ｐゴシック" charset="-128"/>
              </a:endParaRPr>
            </a:p>
          </p:txBody>
        </p:sp>
        <p:sp>
          <p:nvSpPr>
            <p:cNvPr id="24" name="Rectangle 25"/>
            <p:cNvSpPr>
              <a:spLocks noChangeArrowheads="1"/>
            </p:cNvSpPr>
            <p:nvPr/>
          </p:nvSpPr>
          <p:spPr bwMode="auto">
            <a:xfrm>
              <a:off x="333" y="4566"/>
              <a:ext cx="240" cy="64"/>
            </a:xfrm>
            <a:prstGeom prst="rect">
              <a:avLst/>
            </a:prstGeom>
            <a:noFill/>
            <a:ln w="9525">
              <a:solidFill>
                <a:sysClr val="window" lastClr="FF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sz="1600" b="1">
                  <a:solidFill>
                    <a:schemeClr val="tx1"/>
                  </a:solidFill>
                  <a:latin typeface="Times New Roman" pitchFamily="18" charset="0"/>
                  <a:ea typeface="ＭＳ Ｐゴシック" charset="-128"/>
                </a:defRPr>
              </a:lvl1pPr>
              <a:lvl2pPr marL="742950" indent="-285750" eaLnBrk="0" hangingPunct="0">
                <a:defRPr kumimoji="1" sz="1600" b="1">
                  <a:solidFill>
                    <a:schemeClr val="tx1"/>
                  </a:solidFill>
                  <a:latin typeface="Times New Roman" pitchFamily="18" charset="0"/>
                  <a:ea typeface="ＭＳ Ｐゴシック" charset="-128"/>
                </a:defRPr>
              </a:lvl2pPr>
              <a:lvl3pPr marL="1143000" indent="-228600" eaLnBrk="0" hangingPunct="0">
                <a:defRPr kumimoji="1" sz="1600" b="1">
                  <a:solidFill>
                    <a:schemeClr val="tx1"/>
                  </a:solidFill>
                  <a:latin typeface="Times New Roman" pitchFamily="18" charset="0"/>
                  <a:ea typeface="ＭＳ Ｐゴシック" charset="-128"/>
                </a:defRPr>
              </a:lvl3pPr>
              <a:lvl4pPr marL="1600200" indent="-228600" eaLnBrk="0" hangingPunct="0">
                <a:defRPr kumimoji="1" sz="1600" b="1">
                  <a:solidFill>
                    <a:schemeClr val="tx1"/>
                  </a:solidFill>
                  <a:latin typeface="Times New Roman" pitchFamily="18" charset="0"/>
                  <a:ea typeface="ＭＳ Ｐゴシック" charset="-128"/>
                </a:defRPr>
              </a:lvl4pPr>
              <a:lvl5pPr marL="2057400" indent="-228600" eaLnBrk="0" hangingPunct="0">
                <a:defRPr kumimoji="1" sz="1600" b="1">
                  <a:solidFill>
                    <a:schemeClr val="tx1"/>
                  </a:solidFill>
                  <a:latin typeface="Times New Roman" pitchFamily="18" charset="0"/>
                  <a:ea typeface="ＭＳ Ｐゴシック" charset="-128"/>
                </a:defRPr>
              </a:lvl5pPr>
              <a:lvl6pPr marL="25146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6pPr>
              <a:lvl7pPr marL="29718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7pPr>
              <a:lvl8pPr marL="34290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8pPr>
              <a:lvl9pPr marL="38862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600" b="1" i="0" u="none" strike="noStrike" kern="0" cap="none" spc="0" normalizeH="0" baseline="0" noProof="0">
                <a:ln>
                  <a:noFill/>
                </a:ln>
                <a:solidFill>
                  <a:prstClr val="black"/>
                </a:solidFill>
                <a:effectLst/>
                <a:uLnTx/>
                <a:uFillTx/>
                <a:latin typeface="Times New Roman" pitchFamily="18" charset="0"/>
                <a:ea typeface="ＭＳ Ｐゴシック" charset="-128"/>
              </a:endParaRPr>
            </a:p>
          </p:txBody>
        </p:sp>
        <p:sp>
          <p:nvSpPr>
            <p:cNvPr id="25" name="Oval 26"/>
            <p:cNvSpPr>
              <a:spLocks noChangeArrowheads="1"/>
            </p:cNvSpPr>
            <p:nvPr/>
          </p:nvSpPr>
          <p:spPr bwMode="auto">
            <a:xfrm>
              <a:off x="333" y="4554"/>
              <a:ext cx="240" cy="80"/>
            </a:xfrm>
            <a:prstGeom prst="ellipse">
              <a:avLst/>
            </a:prstGeom>
            <a:solidFill>
              <a:sysClr val="window" lastClr="FFFFFF"/>
            </a:solidFill>
            <a:ln w="9525">
              <a:solidFill>
                <a:sysClr val="windowText" lastClr="000000"/>
              </a:solidFill>
              <a:round/>
              <a:headEnd/>
              <a:tailEnd/>
            </a:ln>
          </p:spPr>
          <p:txBody>
            <a:bodyPr wrap="none" anchor="ctr"/>
            <a:lstStyle>
              <a:lvl1pPr eaLnBrk="0" hangingPunct="0">
                <a:defRPr kumimoji="1" sz="1600" b="1">
                  <a:solidFill>
                    <a:schemeClr val="tx1"/>
                  </a:solidFill>
                  <a:latin typeface="Times New Roman" pitchFamily="18" charset="0"/>
                  <a:ea typeface="ＭＳ Ｐゴシック" charset="-128"/>
                </a:defRPr>
              </a:lvl1pPr>
              <a:lvl2pPr marL="742950" indent="-285750" eaLnBrk="0" hangingPunct="0">
                <a:defRPr kumimoji="1" sz="1600" b="1">
                  <a:solidFill>
                    <a:schemeClr val="tx1"/>
                  </a:solidFill>
                  <a:latin typeface="Times New Roman" pitchFamily="18" charset="0"/>
                  <a:ea typeface="ＭＳ Ｐゴシック" charset="-128"/>
                </a:defRPr>
              </a:lvl2pPr>
              <a:lvl3pPr marL="1143000" indent="-228600" eaLnBrk="0" hangingPunct="0">
                <a:defRPr kumimoji="1" sz="1600" b="1">
                  <a:solidFill>
                    <a:schemeClr val="tx1"/>
                  </a:solidFill>
                  <a:latin typeface="Times New Roman" pitchFamily="18" charset="0"/>
                  <a:ea typeface="ＭＳ Ｐゴシック" charset="-128"/>
                </a:defRPr>
              </a:lvl3pPr>
              <a:lvl4pPr marL="1600200" indent="-228600" eaLnBrk="0" hangingPunct="0">
                <a:defRPr kumimoji="1" sz="1600" b="1">
                  <a:solidFill>
                    <a:schemeClr val="tx1"/>
                  </a:solidFill>
                  <a:latin typeface="Times New Roman" pitchFamily="18" charset="0"/>
                  <a:ea typeface="ＭＳ Ｐゴシック" charset="-128"/>
                </a:defRPr>
              </a:lvl4pPr>
              <a:lvl5pPr marL="2057400" indent="-228600" eaLnBrk="0" hangingPunct="0">
                <a:defRPr kumimoji="1" sz="1600" b="1">
                  <a:solidFill>
                    <a:schemeClr val="tx1"/>
                  </a:solidFill>
                  <a:latin typeface="Times New Roman" pitchFamily="18" charset="0"/>
                  <a:ea typeface="ＭＳ Ｐゴシック" charset="-128"/>
                </a:defRPr>
              </a:lvl5pPr>
              <a:lvl6pPr marL="25146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6pPr>
              <a:lvl7pPr marL="29718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7pPr>
              <a:lvl8pPr marL="34290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8pPr>
              <a:lvl9pPr marL="38862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600" b="1" i="0" u="none" strike="noStrike" kern="0" cap="none" spc="0" normalizeH="0" baseline="0" noProof="0">
                <a:ln>
                  <a:noFill/>
                </a:ln>
                <a:solidFill>
                  <a:prstClr val="black"/>
                </a:solidFill>
                <a:effectLst/>
                <a:uLnTx/>
                <a:uFillTx/>
                <a:latin typeface="Times New Roman" pitchFamily="18" charset="0"/>
                <a:ea typeface="ＭＳ Ｐゴシック" charset="-128"/>
              </a:endParaRPr>
            </a:p>
          </p:txBody>
        </p:sp>
        <p:sp>
          <p:nvSpPr>
            <p:cNvPr id="26" name="Rectangle 27"/>
            <p:cNvSpPr>
              <a:spLocks noChangeArrowheads="1"/>
            </p:cNvSpPr>
            <p:nvPr/>
          </p:nvSpPr>
          <p:spPr bwMode="auto">
            <a:xfrm>
              <a:off x="1188" y="4563"/>
              <a:ext cx="240" cy="64"/>
            </a:xfrm>
            <a:prstGeom prst="rect">
              <a:avLst/>
            </a:prstGeom>
            <a:noFill/>
            <a:ln w="9525">
              <a:solidFill>
                <a:sysClr val="window" lastClr="FF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sz="1600" b="1">
                  <a:solidFill>
                    <a:schemeClr val="tx1"/>
                  </a:solidFill>
                  <a:latin typeface="Times New Roman" pitchFamily="18" charset="0"/>
                  <a:ea typeface="ＭＳ Ｐゴシック" charset="-128"/>
                </a:defRPr>
              </a:lvl1pPr>
              <a:lvl2pPr marL="742950" indent="-285750" eaLnBrk="0" hangingPunct="0">
                <a:defRPr kumimoji="1" sz="1600" b="1">
                  <a:solidFill>
                    <a:schemeClr val="tx1"/>
                  </a:solidFill>
                  <a:latin typeface="Times New Roman" pitchFamily="18" charset="0"/>
                  <a:ea typeface="ＭＳ Ｐゴシック" charset="-128"/>
                </a:defRPr>
              </a:lvl2pPr>
              <a:lvl3pPr marL="1143000" indent="-228600" eaLnBrk="0" hangingPunct="0">
                <a:defRPr kumimoji="1" sz="1600" b="1">
                  <a:solidFill>
                    <a:schemeClr val="tx1"/>
                  </a:solidFill>
                  <a:latin typeface="Times New Roman" pitchFamily="18" charset="0"/>
                  <a:ea typeface="ＭＳ Ｐゴシック" charset="-128"/>
                </a:defRPr>
              </a:lvl3pPr>
              <a:lvl4pPr marL="1600200" indent="-228600" eaLnBrk="0" hangingPunct="0">
                <a:defRPr kumimoji="1" sz="1600" b="1">
                  <a:solidFill>
                    <a:schemeClr val="tx1"/>
                  </a:solidFill>
                  <a:latin typeface="Times New Roman" pitchFamily="18" charset="0"/>
                  <a:ea typeface="ＭＳ Ｐゴシック" charset="-128"/>
                </a:defRPr>
              </a:lvl4pPr>
              <a:lvl5pPr marL="2057400" indent="-228600" eaLnBrk="0" hangingPunct="0">
                <a:defRPr kumimoji="1" sz="1600" b="1">
                  <a:solidFill>
                    <a:schemeClr val="tx1"/>
                  </a:solidFill>
                  <a:latin typeface="Times New Roman" pitchFamily="18" charset="0"/>
                  <a:ea typeface="ＭＳ Ｐゴシック" charset="-128"/>
                </a:defRPr>
              </a:lvl5pPr>
              <a:lvl6pPr marL="25146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6pPr>
              <a:lvl7pPr marL="29718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7pPr>
              <a:lvl8pPr marL="34290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8pPr>
              <a:lvl9pPr marL="38862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600" b="1" i="0" u="none" strike="noStrike" kern="0" cap="none" spc="0" normalizeH="0" baseline="0" noProof="0">
                <a:ln>
                  <a:noFill/>
                </a:ln>
                <a:solidFill>
                  <a:prstClr val="black"/>
                </a:solidFill>
                <a:effectLst/>
                <a:uLnTx/>
                <a:uFillTx/>
                <a:latin typeface="Times New Roman" pitchFamily="18" charset="0"/>
                <a:ea typeface="ＭＳ Ｐゴシック" charset="-128"/>
              </a:endParaRPr>
            </a:p>
          </p:txBody>
        </p:sp>
        <p:sp>
          <p:nvSpPr>
            <p:cNvPr id="27" name="Oval 28"/>
            <p:cNvSpPr>
              <a:spLocks noChangeArrowheads="1"/>
            </p:cNvSpPr>
            <p:nvPr/>
          </p:nvSpPr>
          <p:spPr bwMode="auto">
            <a:xfrm>
              <a:off x="1188" y="4551"/>
              <a:ext cx="240" cy="80"/>
            </a:xfrm>
            <a:prstGeom prst="ellipse">
              <a:avLst/>
            </a:prstGeom>
            <a:solidFill>
              <a:sysClr val="window" lastClr="FFFFFF"/>
            </a:solidFill>
            <a:ln w="9525">
              <a:solidFill>
                <a:sysClr val="windowText" lastClr="000000"/>
              </a:solidFill>
              <a:round/>
              <a:headEnd/>
              <a:tailEnd/>
            </a:ln>
          </p:spPr>
          <p:txBody>
            <a:bodyPr wrap="none" anchor="ctr"/>
            <a:lstStyle>
              <a:lvl1pPr eaLnBrk="0" hangingPunct="0">
                <a:defRPr kumimoji="1" sz="1600" b="1">
                  <a:solidFill>
                    <a:schemeClr val="tx1"/>
                  </a:solidFill>
                  <a:latin typeface="Times New Roman" pitchFamily="18" charset="0"/>
                  <a:ea typeface="ＭＳ Ｐゴシック" charset="-128"/>
                </a:defRPr>
              </a:lvl1pPr>
              <a:lvl2pPr marL="742950" indent="-285750" eaLnBrk="0" hangingPunct="0">
                <a:defRPr kumimoji="1" sz="1600" b="1">
                  <a:solidFill>
                    <a:schemeClr val="tx1"/>
                  </a:solidFill>
                  <a:latin typeface="Times New Roman" pitchFamily="18" charset="0"/>
                  <a:ea typeface="ＭＳ Ｐゴシック" charset="-128"/>
                </a:defRPr>
              </a:lvl2pPr>
              <a:lvl3pPr marL="1143000" indent="-228600" eaLnBrk="0" hangingPunct="0">
                <a:defRPr kumimoji="1" sz="1600" b="1">
                  <a:solidFill>
                    <a:schemeClr val="tx1"/>
                  </a:solidFill>
                  <a:latin typeface="Times New Roman" pitchFamily="18" charset="0"/>
                  <a:ea typeface="ＭＳ Ｐゴシック" charset="-128"/>
                </a:defRPr>
              </a:lvl3pPr>
              <a:lvl4pPr marL="1600200" indent="-228600" eaLnBrk="0" hangingPunct="0">
                <a:defRPr kumimoji="1" sz="1600" b="1">
                  <a:solidFill>
                    <a:schemeClr val="tx1"/>
                  </a:solidFill>
                  <a:latin typeface="Times New Roman" pitchFamily="18" charset="0"/>
                  <a:ea typeface="ＭＳ Ｐゴシック" charset="-128"/>
                </a:defRPr>
              </a:lvl4pPr>
              <a:lvl5pPr marL="2057400" indent="-228600" eaLnBrk="0" hangingPunct="0">
                <a:defRPr kumimoji="1" sz="1600" b="1">
                  <a:solidFill>
                    <a:schemeClr val="tx1"/>
                  </a:solidFill>
                  <a:latin typeface="Times New Roman" pitchFamily="18" charset="0"/>
                  <a:ea typeface="ＭＳ Ｐゴシック" charset="-128"/>
                </a:defRPr>
              </a:lvl5pPr>
              <a:lvl6pPr marL="25146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6pPr>
              <a:lvl7pPr marL="29718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7pPr>
              <a:lvl8pPr marL="34290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8pPr>
              <a:lvl9pPr marL="3886200" indent="-228600" algn="ctr" eaLnBrk="0" fontAlgn="base" hangingPunct="0">
                <a:spcBef>
                  <a:spcPct val="0"/>
                </a:spcBef>
                <a:spcAft>
                  <a:spcPct val="0"/>
                </a:spcAft>
                <a:defRPr kumimoji="1" sz="1600" b="1">
                  <a:solidFill>
                    <a:schemeClr val="tx1"/>
                  </a:solidFill>
                  <a:latin typeface="Times New Roman" pitchFamily="18" charset="0"/>
                  <a:ea typeface="ＭＳ Ｐゴシック"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600" b="1" i="0" u="none" strike="noStrike" kern="0" cap="none" spc="0" normalizeH="0" baseline="0" noProof="0">
                <a:ln>
                  <a:noFill/>
                </a:ln>
                <a:solidFill>
                  <a:prstClr val="black"/>
                </a:solidFill>
                <a:effectLst/>
                <a:uLnTx/>
                <a:uFillTx/>
                <a:latin typeface="Times New Roman" pitchFamily="18" charset="0"/>
                <a:ea typeface="ＭＳ Ｐゴシック" charset="-128"/>
              </a:endParaRPr>
            </a:p>
          </p:txBody>
        </p:sp>
      </p:grpSp>
      <p:sp>
        <p:nvSpPr>
          <p:cNvPr id="28" name="Text Box 120"/>
          <p:cNvSpPr txBox="1">
            <a:spLocks noChangeArrowheads="1"/>
          </p:cNvSpPr>
          <p:nvPr/>
        </p:nvSpPr>
        <p:spPr bwMode="auto">
          <a:xfrm>
            <a:off x="6710878" y="5544516"/>
            <a:ext cx="1560747" cy="307777"/>
          </a:xfrm>
          <a:prstGeom prst="rect">
            <a:avLst/>
          </a:prstGeom>
          <a:noFill/>
          <a:ln w="9525" algn="ctr">
            <a:noFill/>
            <a:miter lim="800000"/>
            <a:headEnd/>
            <a:tailEnd/>
          </a:ln>
        </p:spPr>
        <p:txBody>
          <a:bodyPr wrap="square">
            <a:spAutoFit/>
          </a:bodyPr>
          <a:lstStyle/>
          <a:p>
            <a:pPr algn="ctr" defTabSz="914400"/>
            <a:r>
              <a:rPr kumimoji="1" lang="ja-JP" altLang="en-US"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グラビア方式</a:t>
            </a:r>
            <a:endParaRPr kumimoji="1" lang="ja-JP" altLang="en-US"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テキスト ボックス 28"/>
          <p:cNvSpPr txBox="1"/>
          <p:nvPr/>
        </p:nvSpPr>
        <p:spPr>
          <a:xfrm>
            <a:off x="389780" y="4911176"/>
            <a:ext cx="5972261" cy="923330"/>
          </a:xfrm>
          <a:prstGeom prst="rect">
            <a:avLst/>
          </a:prstGeom>
          <a:gradFill rotWithShape="1">
            <a:gsLst>
              <a:gs pos="0">
                <a:srgbClr val="251124">
                  <a:tint val="50000"/>
                  <a:satMod val="300000"/>
                </a:srgbClr>
              </a:gs>
              <a:gs pos="35000">
                <a:srgbClr val="251124">
                  <a:tint val="37000"/>
                  <a:satMod val="300000"/>
                </a:srgbClr>
              </a:gs>
              <a:gs pos="100000">
                <a:srgbClr val="251124">
                  <a:tint val="15000"/>
                  <a:satMod val="350000"/>
                </a:srgbClr>
              </a:gs>
            </a:gsLst>
            <a:lin ang="16200000" scaled="1"/>
          </a:gradFill>
          <a:ln w="9525" cap="flat" cmpd="sng" algn="ctr">
            <a:solidFill>
              <a:srgbClr val="251124">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グラビア印刷方式で錠剤に直接インクを印刷する。</a:t>
            </a:r>
            <a:endParaRPr kumimoji="1" lang="en-US" altLang="ja-JP" sz="1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接触式なので印刷可能範囲が小さく錠剤形状によってはさらに小さくなる。素錠への印刷ができない。</a:t>
            </a:r>
          </a:p>
        </p:txBody>
      </p:sp>
      <p:sp>
        <p:nvSpPr>
          <p:cNvPr id="30" name="タイトル 2"/>
          <p:cNvSpPr txBox="1">
            <a:spLocks/>
          </p:cNvSpPr>
          <p:nvPr/>
        </p:nvSpPr>
        <p:spPr>
          <a:xfrm>
            <a:off x="324512" y="207231"/>
            <a:ext cx="8382000" cy="454297"/>
          </a:xfrm>
          <a:prstGeom prst="rect">
            <a:avLst/>
          </a:prstGeom>
        </p:spPr>
        <p:txBody>
          <a:bodyPr vert="horz" lIns="91440" tIns="45720" rIns="91440" bIns="45720" rtlCol="0" anchor="ctr">
            <a:normAutofit fontScale="97500" lnSpcReduction="10000"/>
          </a:bodyPr>
          <a:lstStyle>
            <a:lvl1pPr algn="l" defTabSz="457200" rtl="0" eaLnBrk="1" latinLnBrk="0" hangingPunct="1">
              <a:spcBef>
                <a:spcPct val="0"/>
              </a:spcBef>
              <a:buNone/>
              <a:defRPr sz="2500" b="1" kern="1200" cap="all" baseline="0">
                <a:solidFill>
                  <a:srgbClr val="004D9E"/>
                </a:solidFill>
                <a:latin typeface="Arial"/>
                <a:ea typeface="+mj-ea"/>
                <a:cs typeface="Arial"/>
              </a:defRPr>
            </a:lvl1p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従来の錠剤印刷機</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8773698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4"/>
          </p:nvPr>
        </p:nvSpPr>
        <p:spPr/>
        <p:txBody>
          <a:bodyPr/>
          <a:lstStyle/>
          <a:p>
            <a:fld id="{AEFEBBC0-F128-CA49-B5E9-1A1C0B289360}" type="slidenum">
              <a:rPr lang="es-ES" smtClean="0"/>
              <a:pPr/>
              <a:t>6</a:t>
            </a:fld>
            <a:endParaRPr lang="es-ES" dirty="0"/>
          </a:p>
        </p:txBody>
      </p:sp>
      <p:sp>
        <p:nvSpPr>
          <p:cNvPr id="8" name="下矢印 7"/>
          <p:cNvSpPr/>
          <p:nvPr/>
        </p:nvSpPr>
        <p:spPr>
          <a:xfrm>
            <a:off x="1403648" y="980728"/>
            <a:ext cx="6048672" cy="2974677"/>
          </a:xfrm>
          <a:prstGeom prst="downArrow">
            <a:avLst>
              <a:gd name="adj1" fmla="val 65616"/>
              <a:gd name="adj2" fmla="val 31907"/>
            </a:avLst>
          </a:prstGeom>
        </p:spPr>
        <p:style>
          <a:lnRef idx="1">
            <a:schemeClr val="accent5"/>
          </a:lnRef>
          <a:fillRef idx="2">
            <a:schemeClr val="accent5"/>
          </a:fillRef>
          <a:effectRef idx="1">
            <a:schemeClr val="accent5"/>
          </a:effectRef>
          <a:fontRef idx="minor">
            <a:schemeClr val="dk1"/>
          </a:fontRef>
        </p:style>
        <p:txBody>
          <a:bodyPr rtlCol="0" anchor="ctr"/>
          <a:lstStyle/>
          <a:p>
            <a:endParaRPr lang="en-US" altLang="ja-JP"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1600"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従来のグラビア印刷では・・・・</a:t>
            </a:r>
            <a:endParaRPr lang="en-US" altLang="ja-JP" sz="1600"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ゴムロールによる接触式印刷方式のため</a:t>
            </a:r>
            <a:endParaRPr lang="en-US" altLang="ja-JP" sz="160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印刷できる範囲が限られてしまい、</a:t>
            </a:r>
            <a:endParaRPr lang="en-US" altLang="ja-JP" sz="160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文字数そして結果的に</a:t>
            </a:r>
            <a:endParaRPr lang="en-US" altLang="ja-JP" sz="160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表示できる情報量が制限されていた</a:t>
            </a:r>
            <a:endParaRPr lang="en-US" altLang="ja-JP" sz="1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1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識別性の向上を求められている今、</a:t>
            </a:r>
            <a:endParaRPr lang="en-US" altLang="ja-JP" sz="160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新た</a:t>
            </a:r>
            <a:r>
              <a:rPr lang="ja-JP" altLang="en-US" sz="1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な印刷技術が必要！</a:t>
            </a:r>
            <a:endParaRPr lang="en-US" altLang="ja-JP" sz="1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1236776" y="4077072"/>
            <a:ext cx="6382416" cy="1815882"/>
          </a:xfrm>
          <a:prstGeom prst="rect">
            <a:avLst/>
          </a:prstGeom>
        </p:spPr>
        <p:txBody>
          <a:bodyPr wrap="square">
            <a:spAutoFit/>
          </a:bodyPr>
          <a:lstStyle/>
          <a:p>
            <a:pPr algn="ctr"/>
            <a:r>
              <a:rPr lang="ja-JP" altLang="en-US" sz="28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この課題を解決</a:t>
            </a:r>
            <a:r>
              <a:rPr lang="ja-JP" altLang="en-US" sz="2800" dirty="0" smtClean="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する、非接触式</a:t>
            </a:r>
            <a:r>
              <a:rPr lang="ja-JP" altLang="en-US" sz="28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印刷機</a:t>
            </a:r>
            <a:endParaRPr lang="en-US" altLang="ja-JP" sz="28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8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ＵＶレーザマーキング装置</a:t>
            </a:r>
            <a:endParaRPr lang="en-US" altLang="ja-JP" sz="28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8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インクジェットマーキング装置</a:t>
            </a:r>
            <a:endParaRPr lang="en-US" altLang="ja-JP" sz="28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800" dirty="0" err="1">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が開</a:t>
            </a:r>
            <a:r>
              <a:rPr lang="ja-JP" altLang="en-US" sz="2800" dirty="0" smtClean="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発されました</a:t>
            </a:r>
            <a:endParaRPr lang="en-US" altLang="ja-JP" sz="28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タイトル 2"/>
          <p:cNvSpPr txBox="1">
            <a:spLocks/>
          </p:cNvSpPr>
          <p:nvPr/>
        </p:nvSpPr>
        <p:spPr>
          <a:xfrm>
            <a:off x="187200" y="223200"/>
            <a:ext cx="8382000" cy="454297"/>
          </a:xfrm>
          <a:prstGeom prst="rect">
            <a:avLst/>
          </a:prstGeom>
        </p:spPr>
        <p:txBody>
          <a:bodyPr vert="horz" lIns="91440" tIns="45720" rIns="91440" bIns="45720" rtlCol="0" anchor="ctr">
            <a:normAutofit fontScale="97500" lnSpcReduction="10000"/>
          </a:bodyPr>
          <a:lstStyle>
            <a:lvl1pPr algn="l" defTabSz="457200" rtl="0" eaLnBrk="1" latinLnBrk="0" hangingPunct="1">
              <a:spcBef>
                <a:spcPct val="0"/>
              </a:spcBef>
              <a:buNone/>
              <a:defRPr sz="2500" b="1" kern="1200" cap="all" baseline="0">
                <a:solidFill>
                  <a:srgbClr val="004D9E"/>
                </a:solidFill>
                <a:latin typeface="Arial"/>
                <a:ea typeface="+mj-ea"/>
                <a:cs typeface="Arial"/>
              </a:defRPr>
            </a:lvl1pPr>
          </a:lstStyle>
          <a:p>
            <a:r>
              <a:rPr kumimoji="1" lang="zh-TW" altLang="en-US" dirty="0">
                <a:latin typeface="メイリオ" panose="020B0604030504040204" pitchFamily="50" charset="-128"/>
                <a:ea typeface="メイリオ" panose="020B0604030504040204" pitchFamily="50" charset="-128"/>
                <a:cs typeface="メイリオ" panose="020B0604030504040204" pitchFamily="50" charset="-128"/>
              </a:rPr>
              <a:t>非接触式</a:t>
            </a:r>
            <a:r>
              <a:rPr kumimoji="1" lang="zh-TW" altLang="en-US" dirty="0" smtClean="0">
                <a:latin typeface="メイリオ" panose="020B0604030504040204" pitchFamily="50" charset="-128"/>
                <a:ea typeface="メイリオ" panose="020B0604030504040204" pitchFamily="50" charset="-128"/>
                <a:cs typeface="メイリオ" panose="020B0604030504040204" pitchFamily="50" charset="-128"/>
              </a:rPr>
              <a:t>印刷機</a:t>
            </a: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の開発</a:t>
            </a:r>
            <a:endParaRPr kumimoji="1" lang="zh-TW"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5995282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4"/>
          </p:nvPr>
        </p:nvSpPr>
        <p:spPr/>
        <p:txBody>
          <a:bodyPr/>
          <a:lstStyle/>
          <a:p>
            <a:fld id="{AEFEBBC0-F128-CA49-B5E9-1A1C0B289360}" type="slidenum">
              <a:rPr lang="es-ES" smtClean="0"/>
              <a:pPr/>
              <a:t>7</a:t>
            </a:fld>
            <a:endParaRPr lang="es-ES" dirty="0"/>
          </a:p>
        </p:txBody>
      </p:sp>
      <p:pic>
        <p:nvPicPr>
          <p:cNvPr id="5" name="Picture 2" descr="\\Qkk_shdd1\営業本部\営業部\第２営業部\ｶﾀﾛｸﾞ\LIS250\LIS250_ou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38115" y="1820657"/>
            <a:ext cx="2304256" cy="3371567"/>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p:cNvSpPr txBox="1"/>
          <p:nvPr/>
        </p:nvSpPr>
        <p:spPr>
          <a:xfrm>
            <a:off x="830733" y="908720"/>
            <a:ext cx="7485683" cy="64633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非接触式印刷方式でレーザ光・インクジェットを用いて印刷する。</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錠剤形状の影響を受けないので印刷可能範囲が大きい。</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822534" y="5373468"/>
            <a:ext cx="2935419" cy="707886"/>
          </a:xfrm>
          <a:prstGeom prst="rect">
            <a:avLst/>
          </a:prstGeom>
        </p:spPr>
        <p:style>
          <a:lnRef idx="1">
            <a:schemeClr val="accent2"/>
          </a:lnRef>
          <a:fillRef idx="3">
            <a:schemeClr val="accent2"/>
          </a:fillRef>
          <a:effectRef idx="2">
            <a:schemeClr val="accent2"/>
          </a:effectRef>
          <a:fontRef idx="minor">
            <a:schemeClr val="lt1"/>
          </a:fontRef>
        </p:style>
        <p:txBody>
          <a:bodyPr wrap="none" rtlCol="0">
            <a:spAutoFit/>
          </a:bodyPr>
          <a:lstStyle/>
          <a:p>
            <a:pPr algn="ctr"/>
            <a:r>
              <a:rPr kumimoji="1" lang="en-US" altLang="ja-JP" sz="2000" b="1" dirty="0" smtClean="0"/>
              <a:t>UV</a:t>
            </a:r>
            <a:r>
              <a:rPr kumimoji="1" lang="ja-JP" altLang="en-US" sz="2000" b="1" dirty="0" smtClean="0"/>
              <a:t>レーザマーキング装置</a:t>
            </a:r>
            <a:endParaRPr kumimoji="1" lang="en-US" altLang="ja-JP" sz="2000" b="1" dirty="0" smtClean="0"/>
          </a:p>
          <a:p>
            <a:pPr algn="ctr"/>
            <a:r>
              <a:rPr lang="en-US" altLang="ja-JP" sz="2000" b="1" dirty="0"/>
              <a:t>LIS-250D</a:t>
            </a:r>
            <a:endParaRPr kumimoji="1" lang="ja-JP" altLang="en-US" sz="2000" b="1" dirty="0"/>
          </a:p>
        </p:txBody>
      </p:sp>
      <p:sp>
        <p:nvSpPr>
          <p:cNvPr id="8" name="テキスト ボックス 7"/>
          <p:cNvSpPr txBox="1"/>
          <p:nvPr/>
        </p:nvSpPr>
        <p:spPr>
          <a:xfrm>
            <a:off x="5059722" y="5373216"/>
            <a:ext cx="3312125" cy="707886"/>
          </a:xfrm>
          <a:prstGeom prst="rect">
            <a:avLst/>
          </a:prstGeom>
        </p:spPr>
        <p:style>
          <a:lnRef idx="1">
            <a:schemeClr val="accent2"/>
          </a:lnRef>
          <a:fillRef idx="3">
            <a:schemeClr val="accent2"/>
          </a:fillRef>
          <a:effectRef idx="2">
            <a:schemeClr val="accent2"/>
          </a:effectRef>
          <a:fontRef idx="minor">
            <a:schemeClr val="lt1"/>
          </a:fontRef>
        </p:style>
        <p:txBody>
          <a:bodyPr wrap="none" rtlCol="0">
            <a:spAutoFit/>
          </a:bodyPr>
          <a:lstStyle/>
          <a:p>
            <a:pPr algn="ctr"/>
            <a:r>
              <a:rPr lang="ja-JP" altLang="en-US" sz="2000" b="1" dirty="0" smtClean="0"/>
              <a:t>インクジェットマーキング装置</a:t>
            </a:r>
            <a:endParaRPr lang="en-US" altLang="ja-JP" sz="2000" b="1" dirty="0" smtClean="0"/>
          </a:p>
          <a:p>
            <a:pPr algn="ctr"/>
            <a:r>
              <a:rPr lang="en-US" altLang="ja-JP" sz="2000" b="1" dirty="0" smtClean="0"/>
              <a:t>IMS-300D</a:t>
            </a:r>
            <a:endParaRPr kumimoji="1" lang="ja-JP" altLang="en-US" sz="2000" b="1" dirty="0"/>
          </a:p>
        </p:txBody>
      </p:sp>
      <p:pic>
        <p:nvPicPr>
          <p:cNvPr id="9" name="Picture 2" descr="\\Qkk_shdd1\営業本部\営業部\第２営業部\ｶﾀﾛｸﾞ\IMS300\IMS-300D_本体斜め(ホッパー新しい）.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6182" y="1710428"/>
            <a:ext cx="2499204" cy="3592027"/>
          </a:xfrm>
          <a:prstGeom prst="rect">
            <a:avLst/>
          </a:prstGeom>
          <a:noFill/>
          <a:extLst>
            <a:ext uri="{909E8E84-426E-40DD-AFC4-6F175D3DCCD1}">
              <a14:hiddenFill xmlns:a14="http://schemas.microsoft.com/office/drawing/2010/main">
                <a:solidFill>
                  <a:srgbClr val="FFFFFF"/>
                </a:solidFill>
              </a14:hiddenFill>
            </a:ext>
          </a:extLst>
        </p:spPr>
      </p:pic>
      <p:sp>
        <p:nvSpPr>
          <p:cNvPr id="10" name="タイトル 2"/>
          <p:cNvSpPr txBox="1">
            <a:spLocks/>
          </p:cNvSpPr>
          <p:nvPr/>
        </p:nvSpPr>
        <p:spPr>
          <a:xfrm>
            <a:off x="187200" y="223200"/>
            <a:ext cx="8382000" cy="454297"/>
          </a:xfrm>
          <a:prstGeom prst="rect">
            <a:avLst/>
          </a:prstGeom>
        </p:spPr>
        <p:txBody>
          <a:bodyPr vert="horz" lIns="91440" tIns="45720" rIns="91440" bIns="45720" rtlCol="0" anchor="ctr">
            <a:normAutofit fontScale="97500" lnSpcReduction="10000"/>
          </a:bodyPr>
          <a:lstStyle>
            <a:lvl1pPr algn="l" defTabSz="457200" rtl="0" eaLnBrk="1" latinLnBrk="0" hangingPunct="1">
              <a:spcBef>
                <a:spcPct val="0"/>
              </a:spcBef>
              <a:buNone/>
              <a:defRPr sz="2500" b="1" kern="1200" cap="all" baseline="0">
                <a:solidFill>
                  <a:srgbClr val="004D9E"/>
                </a:solidFill>
                <a:latin typeface="Arial"/>
                <a:ea typeface="+mj-ea"/>
                <a:cs typeface="Arial"/>
              </a:defRPr>
            </a:lvl1p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次世代のマーキング装置</a:t>
            </a:r>
          </a:p>
        </p:txBody>
      </p:sp>
    </p:spTree>
    <p:extLst>
      <p:ext uri="{BB962C8B-B14F-4D97-AF65-F5344CB8AC3E}">
        <p14:creationId xmlns:p14="http://schemas.microsoft.com/office/powerpoint/2010/main" val="6888889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4"/>
          </p:nvPr>
        </p:nvSpPr>
        <p:spPr/>
        <p:txBody>
          <a:bodyPr/>
          <a:lstStyle/>
          <a:p>
            <a:fld id="{AEFEBBC0-F128-CA49-B5E9-1A1C0B289360}" type="slidenum">
              <a:rPr lang="es-ES" smtClean="0"/>
              <a:pPr/>
              <a:t>8</a:t>
            </a:fld>
            <a:endParaRPr lang="es-ES" dirty="0"/>
          </a:p>
        </p:txBody>
      </p:sp>
      <p:pic>
        <p:nvPicPr>
          <p:cNvPr id="5" name="Picture 2" descr="\\Qkk_shdd1\営業本部\営業部\第２営業部\ｶﾀﾛｸﾞ\LIS250\LIS250_ou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981075"/>
            <a:ext cx="3456384" cy="5057350"/>
          </a:xfrm>
          <a:prstGeom prst="rect">
            <a:avLst/>
          </a:prstGeom>
          <a:noFill/>
          <a:extLst>
            <a:ext uri="{909E8E84-426E-40DD-AFC4-6F175D3DCCD1}">
              <a14:hiddenFill xmlns:a14="http://schemas.microsoft.com/office/drawing/2010/main">
                <a:solidFill>
                  <a:srgbClr val="FFFFFF"/>
                </a:solidFill>
              </a14:hiddenFill>
            </a:ext>
          </a:extLst>
        </p:spPr>
      </p:pic>
      <p:sp>
        <p:nvSpPr>
          <p:cNvPr id="6" name="タイトル 2"/>
          <p:cNvSpPr txBox="1">
            <a:spLocks/>
          </p:cNvSpPr>
          <p:nvPr/>
        </p:nvSpPr>
        <p:spPr>
          <a:xfrm>
            <a:off x="187200" y="223200"/>
            <a:ext cx="8382000" cy="454297"/>
          </a:xfrm>
          <a:prstGeom prst="rect">
            <a:avLst/>
          </a:prstGeom>
        </p:spPr>
        <p:txBody>
          <a:bodyPr vert="horz" lIns="91440" tIns="45720" rIns="91440" bIns="45720" rtlCol="0" anchor="ctr">
            <a:normAutofit fontScale="97500" lnSpcReduction="10000"/>
          </a:bodyPr>
          <a:lstStyle>
            <a:lvl1pPr algn="l" defTabSz="457200" rtl="0" eaLnBrk="1" latinLnBrk="0" hangingPunct="1">
              <a:spcBef>
                <a:spcPct val="0"/>
              </a:spcBef>
              <a:buNone/>
              <a:defRPr sz="2500" b="1" kern="1200" cap="all" baseline="0">
                <a:solidFill>
                  <a:srgbClr val="004D9E"/>
                </a:solidFill>
                <a:latin typeface="Arial"/>
                <a:ea typeface="+mj-ea"/>
                <a:cs typeface="Arial"/>
              </a:defRPr>
            </a:lvl1pPr>
          </a:lstStyle>
          <a:p>
            <a:r>
              <a:rPr kumimoji="1" lang="en-US" altLang="ja-JP" dirty="0">
                <a:latin typeface="メイリオ" panose="020B0604030504040204" pitchFamily="50" charset="-128"/>
                <a:ea typeface="メイリオ" panose="020B0604030504040204" pitchFamily="50" charset="-128"/>
                <a:cs typeface="メイリオ" panose="020B0604030504040204" pitchFamily="50" charset="-128"/>
              </a:rPr>
              <a:t>UV</a:t>
            </a:r>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レーザマーキング装置　</a:t>
            </a:r>
            <a:r>
              <a:rPr kumimoji="1" lang="en-US" altLang="ja-JP" dirty="0">
                <a:latin typeface="メイリオ" panose="020B0604030504040204" pitchFamily="50" charset="-128"/>
                <a:ea typeface="メイリオ" panose="020B0604030504040204" pitchFamily="50" charset="-128"/>
                <a:cs typeface="メイリオ" panose="020B0604030504040204" pitchFamily="50" charset="-128"/>
              </a:rPr>
              <a:t>LIS-250D</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4572000" y="1580594"/>
            <a:ext cx="3600400" cy="369332"/>
          </a:xfrm>
          <a:prstGeom prst="rect">
            <a:avLst/>
          </a:prstGeom>
          <a:solidFill>
            <a:srgbClr val="002060"/>
          </a:solidFill>
          <a:ln w="25400" cap="flat" cmpd="sng" algn="ctr">
            <a:no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800" b="0" i="0" u="none" strike="noStrike" kern="0" cap="none" spc="0" normalizeH="0" baseline="0" noProof="0" dirty="0" smtClean="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デザインが自由</a:t>
            </a:r>
          </a:p>
        </p:txBody>
      </p:sp>
      <p:sp>
        <p:nvSpPr>
          <p:cNvPr id="8" name="テキスト ボックス 7"/>
          <p:cNvSpPr txBox="1"/>
          <p:nvPr/>
        </p:nvSpPr>
        <p:spPr>
          <a:xfrm>
            <a:off x="4569318" y="901164"/>
            <a:ext cx="3600400" cy="369332"/>
          </a:xfrm>
          <a:prstGeom prst="rect">
            <a:avLst/>
          </a:prstGeom>
          <a:solidFill>
            <a:srgbClr val="002060"/>
          </a:solidFill>
          <a:ln w="25400" cap="flat" cmpd="sng" algn="ctr">
            <a:no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800" b="0" i="0" u="none" strike="noStrike" kern="0" cap="none" spc="0" normalizeH="0" baseline="0" noProof="0" dirty="0" smtClean="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インク起因の不良が無い</a:t>
            </a:r>
          </a:p>
        </p:txBody>
      </p:sp>
      <p:sp>
        <p:nvSpPr>
          <p:cNvPr id="9" name="テキスト ボックス 8"/>
          <p:cNvSpPr txBox="1"/>
          <p:nvPr/>
        </p:nvSpPr>
        <p:spPr>
          <a:xfrm>
            <a:off x="4572000" y="2300674"/>
            <a:ext cx="3600400" cy="369332"/>
          </a:xfrm>
          <a:prstGeom prst="rect">
            <a:avLst/>
          </a:prstGeom>
          <a:solidFill>
            <a:srgbClr val="002060"/>
          </a:solidFill>
          <a:ln w="25400" cap="flat" cmpd="sng" algn="ctr">
            <a:no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800" b="0" i="0" u="none" strike="noStrike" kern="0" cap="none" spc="0" normalizeH="0" baseline="0" noProof="0" dirty="0" smtClean="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ランニングコストの低減</a:t>
            </a:r>
          </a:p>
        </p:txBody>
      </p:sp>
      <p:sp>
        <p:nvSpPr>
          <p:cNvPr id="10" name="テキスト ボックス 9"/>
          <p:cNvSpPr txBox="1"/>
          <p:nvPr/>
        </p:nvSpPr>
        <p:spPr>
          <a:xfrm>
            <a:off x="4572000" y="3020754"/>
            <a:ext cx="3600400" cy="369332"/>
          </a:xfrm>
          <a:prstGeom prst="rect">
            <a:avLst/>
          </a:prstGeom>
          <a:solidFill>
            <a:srgbClr val="002060"/>
          </a:solidFill>
          <a:ln w="25400" cap="flat" cmpd="sng" algn="ctr">
            <a:no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800" b="0" i="0" u="none" strike="noStrike" kern="0" cap="none" spc="0" normalizeH="0" baseline="0" noProof="0" dirty="0" smtClean="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稼働率の向上</a:t>
            </a:r>
          </a:p>
        </p:txBody>
      </p:sp>
      <p:sp>
        <p:nvSpPr>
          <p:cNvPr id="11" name="テキスト ボックス 10"/>
          <p:cNvSpPr txBox="1"/>
          <p:nvPr/>
        </p:nvSpPr>
        <p:spPr>
          <a:xfrm>
            <a:off x="4572000" y="3740834"/>
            <a:ext cx="3600400" cy="369332"/>
          </a:xfrm>
          <a:prstGeom prst="rect">
            <a:avLst/>
          </a:prstGeom>
          <a:solidFill>
            <a:srgbClr val="002060"/>
          </a:solidFill>
          <a:ln w="25400" cap="flat" cmpd="sng" algn="ctr">
            <a:no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800" b="0" i="0" u="none" strike="noStrike" kern="0" cap="none" spc="0" normalizeH="0" baseline="0" noProof="0" dirty="0" smtClean="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印刷可能範囲が大きい</a:t>
            </a:r>
          </a:p>
        </p:txBody>
      </p:sp>
      <p:sp>
        <p:nvSpPr>
          <p:cNvPr id="12" name="テキスト ボックス 11"/>
          <p:cNvSpPr txBox="1"/>
          <p:nvPr/>
        </p:nvSpPr>
        <p:spPr>
          <a:xfrm>
            <a:off x="4577868" y="4580820"/>
            <a:ext cx="3600400" cy="369332"/>
          </a:xfrm>
          <a:prstGeom prst="rect">
            <a:avLst/>
          </a:prstGeom>
          <a:solidFill>
            <a:srgbClr val="002060"/>
          </a:solidFill>
          <a:ln w="25400" cap="flat" cmpd="sng" algn="ctr">
            <a:no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800" b="0" i="0" u="none" strike="noStrike" kern="0" cap="none" spc="0" normalizeH="0" baseline="0" noProof="0" dirty="0" smtClean="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ISO14000</a:t>
            </a:r>
            <a:r>
              <a:rPr kumimoji="1" lang="ja-JP" altLang="en-US" sz="1800" b="0" i="0" u="none" strike="noStrike" kern="0" cap="none" spc="0" normalizeH="0" baseline="0" noProof="0" dirty="0" smtClean="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に貢献</a:t>
            </a:r>
          </a:p>
        </p:txBody>
      </p:sp>
      <p:sp>
        <p:nvSpPr>
          <p:cNvPr id="13" name="テキスト ボックス 12"/>
          <p:cNvSpPr txBox="1"/>
          <p:nvPr/>
        </p:nvSpPr>
        <p:spPr>
          <a:xfrm>
            <a:off x="4641401" y="5325010"/>
            <a:ext cx="3600400" cy="369332"/>
          </a:xfrm>
          <a:prstGeom prst="rect">
            <a:avLst/>
          </a:prstGeom>
          <a:solidFill>
            <a:srgbClr val="002060"/>
          </a:solidFill>
          <a:ln w="25400" cap="flat" cmpd="sng" algn="ctr">
            <a:no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800" b="0" i="0" u="none" strike="noStrike" kern="0" cap="none" spc="0" normalizeH="0" baseline="0" noProof="0" dirty="0" smtClean="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ハラール対応も可能</a:t>
            </a:r>
          </a:p>
        </p:txBody>
      </p:sp>
    </p:spTree>
    <p:extLst>
      <p:ext uri="{BB962C8B-B14F-4D97-AF65-F5344CB8AC3E}">
        <p14:creationId xmlns:p14="http://schemas.microsoft.com/office/powerpoint/2010/main" val="19517746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323528" y="1124744"/>
            <a:ext cx="8568952" cy="942198"/>
          </a:xfrm>
          <a:prstGeom prst="rect">
            <a:avLst/>
          </a:prstGeom>
        </p:spPr>
        <p:txBody>
          <a:bodyPr/>
          <a:lstStyle/>
          <a:p>
            <a:r>
              <a:rPr kumimoji="1" lang="en-US" altLang="ja-JP" sz="3200" i="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UV</a:t>
            </a:r>
            <a:r>
              <a:rPr kumimoji="1" lang="ja-JP" altLang="en-US" sz="3200" i="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レーザで</a:t>
            </a:r>
            <a:r>
              <a:rPr kumimoji="1" lang="en-US" altLang="ja-JP" sz="3200" i="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
            </a:r>
            <a:br>
              <a:rPr kumimoji="1" lang="en-US" altLang="ja-JP" sz="3200" i="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br>
            <a:r>
              <a:rPr kumimoji="1" lang="en-US" altLang="ja-JP" sz="3200" i="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QR</a:t>
            </a:r>
            <a:r>
              <a:rPr kumimoji="1" lang="ja-JP" altLang="en-US" sz="3200"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コードのマーキングも可能に</a:t>
            </a:r>
            <a:endParaRPr kumimoji="1" lang="ja-JP" altLang="en-US" sz="3200"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074" name="Picture 2" descr="C:\Users\hayashi\Downloads\カプセルＱＲ_２.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1905" t="36613" r="30634" b="34529"/>
          <a:stretch/>
        </p:blipFill>
        <p:spPr bwMode="auto">
          <a:xfrm rot="10800000">
            <a:off x="971600" y="2348880"/>
            <a:ext cx="4339773" cy="1979059"/>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hayashi\Downloads\錠剤ＱＲ.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8889" t="36613" r="39207" b="35450"/>
          <a:stretch/>
        </p:blipFill>
        <p:spPr bwMode="auto">
          <a:xfrm>
            <a:off x="6012160" y="2348880"/>
            <a:ext cx="2002971" cy="1915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404535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8_QualicapsN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Gill Sans MT Condensed"/>
        <a:ea typeface="HGｺﾞｼｯｸE"/>
        <a:cs typeface=""/>
      </a:majorFont>
      <a:minorFont>
        <a:latin typeface="Gill Sans MT"/>
        <a:ea typeface="HGｺﾞｼｯｸ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9_QualicapsN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Gill Sans MT Condensed"/>
        <a:ea typeface="HGｺﾞｼｯｸE"/>
        <a:cs typeface=""/>
      </a:majorFont>
      <a:minorFont>
        <a:latin typeface="Gill Sans MT"/>
        <a:ea typeface="HGｺﾞｼｯｸ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17_QualicapsN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Gill Sans MT Condensed"/>
        <a:ea typeface="HGｺﾞｼｯｸE"/>
        <a:cs typeface=""/>
      </a:majorFont>
      <a:minorFont>
        <a:latin typeface="Gill Sans MT"/>
        <a:ea typeface="HGｺﾞｼｯｸ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2578</TotalTime>
  <Words>427</Words>
  <Application>Microsoft Office PowerPoint</Application>
  <PresentationFormat>画面に合わせる (4:3)</PresentationFormat>
  <Paragraphs>129</Paragraphs>
  <Slides>14</Slides>
  <Notes>0</Notes>
  <HiddenSlides>0</HiddenSlides>
  <MMClips>0</MMClips>
  <ScaleCrop>false</ScaleCrop>
  <HeadingPairs>
    <vt:vector size="4" baseType="variant">
      <vt:variant>
        <vt:lpstr>テーマ</vt:lpstr>
      </vt:variant>
      <vt:variant>
        <vt:i4>5</vt:i4>
      </vt:variant>
      <vt:variant>
        <vt:lpstr>スライド タイトル</vt:lpstr>
      </vt:variant>
      <vt:variant>
        <vt:i4>14</vt:i4>
      </vt:variant>
    </vt:vector>
  </HeadingPairs>
  <TitlesOfParts>
    <vt:vector size="19" baseType="lpstr">
      <vt:lpstr>Tema de Office</vt:lpstr>
      <vt:lpstr>1_Tema de Office</vt:lpstr>
      <vt:lpstr>8_QualicapsNew</vt:lpstr>
      <vt:lpstr>9_QualicapsNew</vt:lpstr>
      <vt:lpstr>17_QualicapsNew</vt:lpstr>
      <vt:lpstr>PowerPoint プレゼンテーション</vt:lpstr>
      <vt:lpstr>クオリカプスについて</vt:lpstr>
      <vt:lpstr>クオリカプスの製剤機械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UVレーザで QRコードのマーキングも可能に</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Gonzalo Sanchez David</dc:creator>
  <cp:lastModifiedBy>hayashi</cp:lastModifiedBy>
  <cp:revision>299</cp:revision>
  <cp:lastPrinted>2016-11-02T06:34:07Z</cp:lastPrinted>
  <dcterms:created xsi:type="dcterms:W3CDTF">2015-03-03T12:00:40Z</dcterms:created>
  <dcterms:modified xsi:type="dcterms:W3CDTF">2017-08-11T04:51:28Z</dcterms:modified>
</cp:coreProperties>
</file>