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8" r:id="rId3"/>
    <p:sldMasterId id="2147483722" r:id="rId4"/>
    <p:sldMasterId id="2147483737" r:id="rId5"/>
  </p:sldMasterIdLst>
  <p:notesMasterIdLst>
    <p:notesMasterId r:id="rId10"/>
  </p:notesMasterIdLst>
  <p:handoutMasterIdLst>
    <p:handoutMasterId r:id="rId11"/>
  </p:handoutMasterIdLst>
  <p:sldIdLst>
    <p:sldId id="284" r:id="rId6"/>
    <p:sldId id="295" r:id="rId7"/>
    <p:sldId id="296" r:id="rId8"/>
    <p:sldId id="294" r:id="rId9"/>
  </p:sldIdLst>
  <p:sldSz cx="9144000" cy="6858000" type="screen4x3"/>
  <p:notesSz cx="6797675" cy="9926638"/>
  <p:custDataLst>
    <p:tags r:id="rId12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5">
          <p15:clr>
            <a:srgbClr val="A4A3A4"/>
          </p15:clr>
        </p15:guide>
        <p15:guide id="2" orient="horz" pos="4042">
          <p15:clr>
            <a:srgbClr val="A4A3A4"/>
          </p15:clr>
        </p15:guide>
        <p15:guide id="3" orient="horz" pos="138">
          <p15:clr>
            <a:srgbClr val="A4A3A4"/>
          </p15:clr>
        </p15:guide>
        <p15:guide id="4" orient="horz" pos="4184">
          <p15:clr>
            <a:srgbClr val="A4A3A4"/>
          </p15:clr>
        </p15:guide>
        <p15:guide id="5" pos="5624">
          <p15:clr>
            <a:srgbClr val="A4A3A4"/>
          </p15:clr>
        </p15:guide>
        <p15:guide id="6" pos="1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014" autoAdjust="0"/>
  </p:normalViewPr>
  <p:slideViewPr>
    <p:cSldViewPr snapToGrid="0" showGuides="1">
      <p:cViewPr varScale="1">
        <p:scale>
          <a:sx n="83" d="100"/>
          <a:sy n="83" d="100"/>
        </p:scale>
        <p:origin x="1450" y="72"/>
      </p:cViewPr>
      <p:guideLst>
        <p:guide orient="horz" pos="1275"/>
        <p:guide orient="horz" pos="4042"/>
        <p:guide orient="horz" pos="138"/>
        <p:guide orient="horz" pos="4184"/>
        <p:guide pos="5624"/>
        <p:guide pos="1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66" d="100"/>
          <a:sy n="66" d="100"/>
        </p:scale>
        <p:origin x="858" y="-36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621B7-3589-4D85-A548-1EA7B4A8906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25592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marL="171450" lvl="0" indent="-17145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de-DE" dirty="0"/>
              <a:t>Textmasterformat bearbeiten</a:t>
            </a:r>
          </a:p>
          <a:p>
            <a:pPr marL="358775" lvl="1" indent="-1778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95000"/>
              <a:buFont typeface="Wingdings 3" panose="05040102010807070707" pitchFamily="18" charset="2"/>
              <a:buChar char="u"/>
            </a:pPr>
            <a:r>
              <a:rPr lang="de-DE" dirty="0"/>
              <a:t>Zweite Ebene</a:t>
            </a:r>
          </a:p>
          <a:p>
            <a:pPr marL="539750" lvl="2" indent="-180975" eaLnBrk="0" fontAlgn="base" hangingPunct="0">
              <a:spcBef>
                <a:spcPts val="1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de-DE" dirty="0"/>
              <a:t>Dritte Ebene</a:t>
            </a:r>
          </a:p>
          <a:p>
            <a:pPr marL="715963" lvl="3" indent="-176213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</a:pPr>
            <a:r>
              <a:rPr lang="de-DE" dirty="0"/>
              <a:t>Vierte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B6019-C597-45E5-9BB9-3AB06F1082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7671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lang="de-DE" sz="1200" kern="1200" smtClean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 smtClean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 smtClean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 smtClean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8901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52312" indent="-327812" defTabSz="988901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11250" indent="-262250" defTabSz="988901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35749" indent="-262250" defTabSz="988901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360249" indent="-262250" defTabSz="988901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884749" indent="-262250" algn="ctr" defTabSz="9889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409249" indent="-262250" algn="ctr" defTabSz="9889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933749" indent="-262250" algn="ctr" defTabSz="9889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458249" indent="-262250" algn="ctr" defTabSz="9889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A90E1E-4A99-44BA-8BF1-4B09C61536EE}" type="slidenum">
              <a:rPr lang="de-DE" sz="1300">
                <a:solidFill>
                  <a:srgbClr val="000000"/>
                </a:solidFill>
              </a:rPr>
              <a:pPr eaLnBrk="1" hangingPunct="1"/>
              <a:t>1</a:t>
            </a:fld>
            <a:endParaRPr lang="de-DE" sz="1300">
              <a:solidFill>
                <a:srgbClr val="000000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>
                <a:latin typeface="Arial" charset="0"/>
                <a:cs typeface="Arial" charset="0"/>
              </a:rPr>
              <a:t>弊社では多数の添加剤を取り揃えておりますが，その中でも本日は結合剤がどういった</a:t>
            </a:r>
            <a:r>
              <a:rPr lang="en-US" altLang="ja-JP" dirty="0">
                <a:latin typeface="Arial" charset="0"/>
                <a:cs typeface="Arial" charset="0"/>
              </a:rPr>
              <a:t>Value</a:t>
            </a:r>
            <a:r>
              <a:rPr lang="en-US" altLang="ja-JP" baseline="0" dirty="0">
                <a:latin typeface="Arial" charset="0"/>
                <a:cs typeface="Arial" charset="0"/>
              </a:rPr>
              <a:t> proposition</a:t>
            </a:r>
            <a:r>
              <a:rPr lang="ja-JP" altLang="en-US" baseline="0" dirty="0">
                <a:latin typeface="Arial" charset="0"/>
                <a:cs typeface="Arial" charset="0"/>
              </a:rPr>
              <a:t>を持つのかについて発表いたします。</a:t>
            </a:r>
            <a:endParaRPr lang="de-DE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936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E21755-9DDF-42C1-8576-A78EDD6C3A9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981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competitor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Evonik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Eudragid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E100-L55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preneutralized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. This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means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upon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preparation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coating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dispersion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producer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neutralization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himself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highly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aggressive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NaOH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Preneutralization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advantage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of Kollicoat MAE 100 P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Eudragid</a:t>
            </a: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 E100-L55</a:t>
            </a:r>
          </a:p>
          <a:p>
            <a: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900" b="1" dirty="0"/>
              <a:t>Emulsion </a:t>
            </a:r>
            <a:r>
              <a:rPr lang="de-DE" altLang="de-DE" sz="900" b="1" dirty="0" err="1"/>
              <a:t>polymerization</a:t>
            </a:r>
            <a:r>
              <a:rPr lang="en-US" altLang="de-DE" sz="900" b="1" baseline="0" dirty="0"/>
              <a:t> with </a:t>
            </a:r>
            <a:r>
              <a:rPr lang="nb-NO" altLang="de-DE" sz="900" b="1" baseline="0" dirty="0"/>
              <a:t>0.7% Kolliphor® PS 80 and 0.2% Kolliphor® SLS</a:t>
            </a:r>
          </a:p>
          <a:p>
            <a: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900" dirty="0">
                <a:solidFill>
                  <a:srgbClr val="002060"/>
                </a:solidFill>
              </a:rPr>
              <a:t>Partial </a:t>
            </a:r>
            <a:r>
              <a:rPr lang="de-DE" altLang="de-DE" sz="900" dirty="0" err="1">
                <a:solidFill>
                  <a:srgbClr val="002060"/>
                </a:solidFill>
              </a:rPr>
              <a:t>neutralization</a:t>
            </a:r>
            <a:r>
              <a:rPr lang="de-DE" altLang="de-DE" sz="900" dirty="0">
                <a:solidFill>
                  <a:srgbClr val="002060"/>
                </a:solidFill>
              </a:rPr>
              <a:t> </a:t>
            </a:r>
            <a:r>
              <a:rPr lang="de-DE" altLang="de-DE" sz="900" dirty="0" err="1">
                <a:solidFill>
                  <a:srgbClr val="002060"/>
                </a:solidFill>
              </a:rPr>
              <a:t>with</a:t>
            </a:r>
            <a:r>
              <a:rPr lang="de-DE" altLang="de-DE" sz="900" dirty="0">
                <a:solidFill>
                  <a:srgbClr val="002060"/>
                </a:solidFill>
              </a:rPr>
              <a:t> </a:t>
            </a:r>
            <a:r>
              <a:rPr lang="de-DE" altLang="de-DE" sz="900" dirty="0" err="1">
                <a:solidFill>
                  <a:srgbClr val="002060"/>
                </a:solidFill>
              </a:rPr>
              <a:t>NaOH</a:t>
            </a:r>
            <a:r>
              <a:rPr lang="de-DE" altLang="de-DE" sz="900" baseline="0" dirty="0">
                <a:solidFill>
                  <a:srgbClr val="002060"/>
                </a:solidFill>
              </a:rPr>
              <a:t> </a:t>
            </a:r>
            <a:r>
              <a:rPr lang="de-DE" altLang="de-DE" sz="900" dirty="0">
                <a:solidFill>
                  <a:srgbClr val="002060"/>
                </a:solidFill>
              </a:rPr>
              <a:t>(6mol% of </a:t>
            </a:r>
            <a:r>
              <a:rPr lang="de-DE" altLang="de-DE" sz="900" dirty="0" err="1">
                <a:solidFill>
                  <a:srgbClr val="002060"/>
                </a:solidFill>
              </a:rPr>
              <a:t>methacrylic</a:t>
            </a:r>
            <a:r>
              <a:rPr lang="de-DE" altLang="de-DE" sz="900" dirty="0">
                <a:solidFill>
                  <a:srgbClr val="002060"/>
                </a:solidFill>
              </a:rPr>
              <a:t> </a:t>
            </a:r>
            <a:r>
              <a:rPr lang="de-DE" altLang="de-DE" sz="900" dirty="0" err="1">
                <a:solidFill>
                  <a:srgbClr val="002060"/>
                </a:solidFill>
              </a:rPr>
              <a:t>acid</a:t>
            </a:r>
            <a:r>
              <a:rPr lang="de-DE" altLang="de-DE" sz="900" dirty="0">
                <a:solidFill>
                  <a:srgbClr val="002060"/>
                </a:solidFill>
              </a:rPr>
              <a:t>)</a:t>
            </a: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2B71CE-B01E-4C98-81AA-932C97F4B256}" type="slidenum"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8776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弊社ブースでプレゼンテーションの資料をお渡しいたします。ご清聴ありがとうございました。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E21755-9DDF-42C1-8576-A78EDD6C3A9C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84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95.xml"/><Relationship Id="rId7" Type="http://schemas.openxmlformats.org/officeDocument/2006/relationships/tags" Target="../tags/tag99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9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1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9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29.xml"/><Relationship Id="rId4" Type="http://schemas.openxmlformats.org/officeDocument/2006/relationships/tags" Target="../tags/tag128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34.xml"/><Relationship Id="rId4" Type="http://schemas.openxmlformats.org/officeDocument/2006/relationships/tags" Target="../tags/tag13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37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tags" Target="../tags/tag155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158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163.xml"/><Relationship Id="rId4" Type="http://schemas.openxmlformats.org/officeDocument/2006/relationships/tags" Target="../tags/tag16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" Type="http://schemas.openxmlformats.org/officeDocument/2006/relationships/tags" Target="../tags/tag16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78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190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tags" Target="../tags/tag19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tags" Target="../tags/tag19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203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202.xml"/><Relationship Id="rId1" Type="http://schemas.openxmlformats.org/officeDocument/2006/relationships/tags" Target="../tags/tag201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tags" Target="../tags/tag20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20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208.xml"/><Relationship Id="rId1" Type="http://schemas.openxmlformats.org/officeDocument/2006/relationships/tags" Target="../tags/tag207.xml"/><Relationship Id="rId6" Type="http://schemas.openxmlformats.org/officeDocument/2006/relationships/tags" Target="../tags/tag212.xml"/><Relationship Id="rId5" Type="http://schemas.openxmlformats.org/officeDocument/2006/relationships/tags" Target="../tags/tag211.xml"/><Relationship Id="rId4" Type="http://schemas.openxmlformats.org/officeDocument/2006/relationships/tags" Target="../tags/tag210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215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214.xml"/><Relationship Id="rId1" Type="http://schemas.openxmlformats.org/officeDocument/2006/relationships/tags" Target="../tags/tag213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221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220.xml"/><Relationship Id="rId1" Type="http://schemas.openxmlformats.org/officeDocument/2006/relationships/tags" Target="../tags/tag219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tags" Target="../tags/tag222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227.xml"/><Relationship Id="rId7" Type="http://schemas.openxmlformats.org/officeDocument/2006/relationships/tags" Target="../tags/tag231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tags" Target="../tags/tag230.xml"/><Relationship Id="rId5" Type="http://schemas.openxmlformats.org/officeDocument/2006/relationships/tags" Target="../tags/tag229.xml"/><Relationship Id="rId4" Type="http://schemas.openxmlformats.org/officeDocument/2006/relationships/tags" Target="../tags/tag228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234.xml"/><Relationship Id="rId7" Type="http://schemas.openxmlformats.org/officeDocument/2006/relationships/tags" Target="../tags/tag238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4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246.xml"/><Relationship Id="rId4" Type="http://schemas.openxmlformats.org/officeDocument/2006/relationships/tags" Target="../tags/tag245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tags" Target="../tags/tag254.xml"/><Relationship Id="rId3" Type="http://schemas.openxmlformats.org/officeDocument/2006/relationships/tags" Target="../tags/tag249.xml"/><Relationship Id="rId7" Type="http://schemas.openxmlformats.org/officeDocument/2006/relationships/tags" Target="../tags/tag253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9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258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263.xml"/><Relationship Id="rId4" Type="http://schemas.openxmlformats.org/officeDocument/2006/relationships/tags" Target="../tags/tag26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268.xml"/><Relationship Id="rId4" Type="http://schemas.openxmlformats.org/officeDocument/2006/relationships/tags" Target="../tags/tag267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273.xml"/><Relationship Id="rId4" Type="http://schemas.openxmlformats.org/officeDocument/2006/relationships/tags" Target="../tags/tag27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276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275.xml"/><Relationship Id="rId1" Type="http://schemas.openxmlformats.org/officeDocument/2006/relationships/tags" Target="../tags/tag274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282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87.xml"/><Relationship Id="rId5" Type="http://schemas.openxmlformats.org/officeDocument/2006/relationships/image" Target="../media/image1.tiff"/><Relationship Id="rId4" Type="http://schemas.microsoft.com/office/2007/relationships/hdphoto" Target="../media/hdphoto1.wdp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5" Type="http://schemas.openxmlformats.org/officeDocument/2006/relationships/slideMaster" Target="../slideMasters/slideMaster5.xml"/><Relationship Id="rId4" Type="http://schemas.openxmlformats.org/officeDocument/2006/relationships/tags" Target="../tags/tag29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" Type="http://schemas.openxmlformats.org/officeDocument/2006/relationships/tags" Target="../tags/tag299.xml"/><Relationship Id="rId6" Type="http://schemas.openxmlformats.org/officeDocument/2006/relationships/slideMaster" Target="../slideMasters/slideMaster5.xml"/><Relationship Id="rId5" Type="http://schemas.openxmlformats.org/officeDocument/2006/relationships/tags" Target="../tags/tag303.xml"/><Relationship Id="rId4" Type="http://schemas.openxmlformats.org/officeDocument/2006/relationships/tags" Target="../tags/tag30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306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05.xml"/><Relationship Id="rId1" Type="http://schemas.openxmlformats.org/officeDocument/2006/relationships/tags" Target="../tags/tag304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312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318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17.xml"/><Relationship Id="rId1" Type="http://schemas.openxmlformats.org/officeDocument/2006/relationships/tags" Target="../tags/tag316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324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23.xml"/><Relationship Id="rId1" Type="http://schemas.openxmlformats.org/officeDocument/2006/relationships/tags" Target="../tags/tag322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330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336.xml"/><Relationship Id="rId7" Type="http://schemas.openxmlformats.org/officeDocument/2006/relationships/tags" Target="../tags/tag340.xml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tags" Target="../tags/tag343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42.xml"/><Relationship Id="rId1" Type="http://schemas.openxmlformats.org/officeDocument/2006/relationships/tags" Target="../tags/tag341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tags" Target="../tags/tag349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48.xml"/><Relationship Id="rId1" Type="http://schemas.openxmlformats.org/officeDocument/2006/relationships/tags" Target="../tags/tag347.xml"/><Relationship Id="rId6" Type="http://schemas.openxmlformats.org/officeDocument/2006/relationships/tags" Target="../tags/tag352.xml"/><Relationship Id="rId5" Type="http://schemas.openxmlformats.org/officeDocument/2006/relationships/tags" Target="../tags/tag351.xml"/><Relationship Id="rId4" Type="http://schemas.openxmlformats.org/officeDocument/2006/relationships/tags" Target="../tags/tag35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tags" Target="../tags/tag355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54.xml"/><Relationship Id="rId1" Type="http://schemas.openxmlformats.org/officeDocument/2006/relationships/tags" Target="../tags/tag353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tags" Target="../tags/tag361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360.xml"/><Relationship Id="rId1" Type="http://schemas.openxmlformats.org/officeDocument/2006/relationships/tags" Target="../tags/tag359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/Relationships>
</file>

<file path=ppt/slideLayouts/_rels/slideLayout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367.xml"/><Relationship Id="rId7" Type="http://schemas.openxmlformats.org/officeDocument/2006/relationships/tags" Target="../tags/tag371.xml"/><Relationship Id="rId2" Type="http://schemas.openxmlformats.org/officeDocument/2006/relationships/tags" Target="../tags/tag366.xml"/><Relationship Id="rId1" Type="http://schemas.openxmlformats.org/officeDocument/2006/relationships/tags" Target="../tags/tag365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/Relationships>
</file>

<file path=ppt/slideLayouts/_rels/slideLayout7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374.xml"/><Relationship Id="rId7" Type="http://schemas.openxmlformats.org/officeDocument/2006/relationships/tags" Target="../tags/tag378.xml"/><Relationship Id="rId2" Type="http://schemas.openxmlformats.org/officeDocument/2006/relationships/tags" Target="../tags/tag373.xml"/><Relationship Id="rId1" Type="http://schemas.openxmlformats.org/officeDocument/2006/relationships/tags" Target="../tags/tag372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" Type="http://schemas.openxmlformats.org/officeDocument/2006/relationships/tags" Target="../tags/tag379.xml"/><Relationship Id="rId4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" Type="http://schemas.openxmlformats.org/officeDocument/2006/relationships/tags" Target="../tags/tag382.xml"/><Relationship Id="rId6" Type="http://schemas.openxmlformats.org/officeDocument/2006/relationships/slideMaster" Target="../slideMasters/slideMaster5.xml"/><Relationship Id="rId5" Type="http://schemas.openxmlformats.org/officeDocument/2006/relationships/tags" Target="../tags/tag386.xml"/><Relationship Id="rId4" Type="http://schemas.openxmlformats.org/officeDocument/2006/relationships/tags" Target="../tags/tag385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394.xml"/><Relationship Id="rId3" Type="http://schemas.openxmlformats.org/officeDocument/2006/relationships/tags" Target="../tags/tag389.xml"/><Relationship Id="rId7" Type="http://schemas.openxmlformats.org/officeDocument/2006/relationships/tags" Target="../tags/tag393.xml"/><Relationship Id="rId2" Type="http://schemas.openxmlformats.org/officeDocument/2006/relationships/tags" Target="../tags/tag388.xml"/><Relationship Id="rId1" Type="http://schemas.openxmlformats.org/officeDocument/2006/relationships/tags" Target="../tags/tag387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9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tags" Target="../tags/tag397.xml"/><Relationship Id="rId2" Type="http://schemas.openxmlformats.org/officeDocument/2006/relationships/tags" Target="../tags/tag396.xml"/><Relationship Id="rId1" Type="http://schemas.openxmlformats.org/officeDocument/2006/relationships/tags" Target="../tags/tag395.xml"/><Relationship Id="rId5" Type="http://schemas.openxmlformats.org/officeDocument/2006/relationships/slideMaster" Target="../slideMasters/slideMaster5.xml"/><Relationship Id="rId4" Type="http://schemas.openxmlformats.org/officeDocument/2006/relationships/tags" Target="../tags/tag39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" Type="http://schemas.openxmlformats.org/officeDocument/2006/relationships/tags" Target="../tags/tag399.xml"/><Relationship Id="rId6" Type="http://schemas.openxmlformats.org/officeDocument/2006/relationships/slideMaster" Target="../slideMasters/slideMaster5.xml"/><Relationship Id="rId5" Type="http://schemas.openxmlformats.org/officeDocument/2006/relationships/tags" Target="../tags/tag403.xml"/><Relationship Id="rId4" Type="http://schemas.openxmlformats.org/officeDocument/2006/relationships/tags" Target="../tags/tag402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" Type="http://schemas.openxmlformats.org/officeDocument/2006/relationships/tags" Target="../tags/tag404.xml"/><Relationship Id="rId6" Type="http://schemas.openxmlformats.org/officeDocument/2006/relationships/slideMaster" Target="../slideMasters/slideMaster5.xml"/><Relationship Id="rId5" Type="http://schemas.openxmlformats.org/officeDocument/2006/relationships/tags" Target="../tags/tag408.xml"/><Relationship Id="rId4" Type="http://schemas.openxmlformats.org/officeDocument/2006/relationships/tags" Target="../tags/tag40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" Type="http://schemas.openxmlformats.org/officeDocument/2006/relationships/tags" Target="../tags/tag409.xml"/><Relationship Id="rId6" Type="http://schemas.openxmlformats.org/officeDocument/2006/relationships/slideMaster" Target="../slideMasters/slideMaster5.xml"/><Relationship Id="rId5" Type="http://schemas.openxmlformats.org/officeDocument/2006/relationships/tags" Target="../tags/tag413.xml"/><Relationship Id="rId4" Type="http://schemas.openxmlformats.org/officeDocument/2006/relationships/tags" Target="../tags/tag412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tags" Target="../tags/tag416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415.xml"/><Relationship Id="rId1" Type="http://schemas.openxmlformats.org/officeDocument/2006/relationships/tags" Target="../tags/tag414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tags" Target="../tags/tag422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421.xml"/><Relationship Id="rId1" Type="http://schemas.openxmlformats.org/officeDocument/2006/relationships/tags" Target="../tags/tag420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ctrTitle"/>
          </p:nvPr>
        </p:nvSpPr>
        <p:spPr>
          <a:xfrm>
            <a:off x="2160000" y="4896000"/>
            <a:ext cx="6732000" cy="95400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3000" b="1" i="0">
                <a:solidFill>
                  <a:schemeClr val="accent1"/>
                </a:solidFill>
                <a:latin typeface="Arial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subTitle" idx="1"/>
          </p:nvPr>
        </p:nvSpPr>
        <p:spPr>
          <a:xfrm>
            <a:off x="2160000" y="6048000"/>
            <a:ext cx="6732000" cy="432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2"/>
          </p:nvPr>
        </p:nvSpPr>
        <p:spPr>
          <a:xfrm>
            <a:off x="8208000" y="6645600"/>
            <a:ext cx="720000" cy="151200"/>
          </a:xfrm>
        </p:spPr>
        <p:txBody>
          <a:bodyPr lIns="0" tIns="0" rIns="0" bIns="0" anchor="b"/>
          <a:lstStyle>
            <a:lvl1pPr algn="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</p:nvPr>
        </p:nvSpPr>
        <p:spPr>
          <a:xfrm>
            <a:off x="2880000" y="6717600"/>
            <a:ext cx="5400000" cy="97200"/>
          </a:xfrm>
        </p:spPr>
        <p:txBody>
          <a:bodyPr lIns="0" tIns="0" rIns="0" bIns="0" anchor="b"/>
          <a:lstStyle>
            <a:lvl1pPr algn="ct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1200" b="0" i="0">
                <a:solidFill>
                  <a:schemeClr val="accent6"/>
                </a:solidFill>
                <a:latin typeface="Arial"/>
              </a:defRPr>
            </a:lvl1pPr>
          </a:lstStyle>
          <a:p>
            <a:endParaRPr lang="de-DE"/>
          </a:p>
        </p:txBody>
      </p:sp>
      <p:sp>
        <p:nvSpPr>
          <p:cNvPr id="4" name="DatumPlaz"/>
          <p:cNvSpPr>
            <a:spLocks noGrp="1"/>
          </p:cNvSpPr>
          <p:nvPr>
            <p:ph type="dt" sz="half" idx="10"/>
          </p:nvPr>
        </p:nvSpPr>
        <p:spPr>
          <a:xfrm>
            <a:off x="2160000" y="6645600"/>
            <a:ext cx="720000" cy="151200"/>
          </a:xfrm>
        </p:spPr>
        <p:txBody>
          <a:bodyPr lIns="0" tIns="0" rIns="0" bIns="0" anchor="b"/>
          <a:lstStyle>
            <a:lvl1pPr algn="l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04826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 (1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79999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  <p:custDataLst>
              <p:tags r:id="rId3"/>
            </p:custDataLst>
          </p:nvPr>
        </p:nvSpPr>
        <p:spPr>
          <a:xfrm>
            <a:off x="4648200" y="1979999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20476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el, Medienclip und Text (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Medienplatzhalter 2"/>
          <p:cNvSpPr>
            <a:spLocks noGrp="1"/>
          </p:cNvSpPr>
          <p:nvPr>
            <p:ph type="media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49957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81583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el, ClipArt und Text (1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40537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 (2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  <p:custDataLst>
              <p:tags r:id="rId4"/>
            </p:custDataLst>
          </p:nvPr>
        </p:nvSpPr>
        <p:spPr>
          <a:xfrm>
            <a:off x="46482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61684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el, zwei Inhalte und Text (2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2159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TextPlaz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88970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itePlaz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ssPlaz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Plaz"/>
          <p:cNvSpPr>
            <a:spLocks noGrp="1"/>
          </p:cNvSpPr>
          <p:nvPr>
            <p:ph type="dt" sz="half" idx="12"/>
            <p:custDataLst>
              <p:tags r:id="rId3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842477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400867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 (2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 sz="quarter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  <p:custDataLst>
              <p:tags r:id="rId4"/>
            </p:custDataLst>
          </p:nvPr>
        </p:nvSpPr>
        <p:spPr>
          <a:xfrm>
            <a:off x="2159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82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7" name="SeitePlaz"/>
          <p:cNvSpPr>
            <a:spLocks noGrp="1"/>
          </p:cNvSpPr>
          <p:nvPr>
            <p:ph type="sldNum" sz="quarter" idx="10"/>
            <p:custDataLst>
              <p:tags r:id="rId6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FussPlaz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DatumPlaz"/>
          <p:cNvSpPr>
            <a:spLocks noGrp="1"/>
          </p:cNvSpPr>
          <p:nvPr>
            <p:ph type="dt" sz="half" idx="12"/>
            <p:custDataLst>
              <p:tags r:id="rId8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024952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  <p:custDataLst>
              <p:tags r:id="rId1"/>
            </p:custDataLst>
          </p:nvPr>
        </p:nvSpPr>
        <p:spPr>
          <a:xfrm>
            <a:off x="215900" y="2024063"/>
            <a:ext cx="8712200" cy="44561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3" name="SeitePlaz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ssPlaz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Plaz"/>
          <p:cNvSpPr>
            <a:spLocks noGrp="1"/>
          </p:cNvSpPr>
          <p:nvPr>
            <p:ph type="dt" sz="half" idx="12"/>
            <p:custDataLst>
              <p:tags r:id="rId4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43418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SeitePlaz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ssPlaz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Plaz"/>
          <p:cNvSpPr>
            <a:spLocks noGrp="1"/>
          </p:cNvSpPr>
          <p:nvPr>
            <p:ph type="dt" sz="half" idx="12"/>
            <p:custDataLst>
              <p:tags r:id="rId4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14351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33183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7413042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6880135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872280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el, Diagramm und Text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594979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SeitePlaz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FussPlaz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DatumPlaz"/>
          <p:cNvSpPr>
            <a:spLocks noGrp="1"/>
          </p:cNvSpPr>
          <p:nvPr>
            <p:ph type="dt" sz="half" idx="12"/>
            <p:custDataLst>
              <p:tags r:id="rId4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351637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タイトルとテキスト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9591406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73694001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タイトル、コンテンツ、テキスト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882739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タイトル、テキスト、コンテンツ (2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871663"/>
            <a:ext cx="87122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215900" y="4251325"/>
            <a:ext cx="8712200" cy="22288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328655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 marL="895350" indent="-538163"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096159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タイトル、コンテンツ、テキスト (1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215900" y="1871663"/>
            <a:ext cx="87122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215900" y="4251325"/>
            <a:ext cx="8712200" cy="22288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334338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タイトルと 2 段組みテキスト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4637822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タイトル、2 つのコンテンツ (横)、テキスト (2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871663"/>
            <a:ext cx="42799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871663"/>
            <a:ext cx="42799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TextPlaz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215900" y="4251325"/>
            <a:ext cx="8712200" cy="22288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8989952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タイトル、テキスト、メディア クリップ (1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メディア プレースホルダー 3"/>
          <p:cNvSpPr>
            <a:spLocks noGrp="1"/>
          </p:cNvSpPr>
          <p:nvPr>
            <p:ph type="media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54093878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タイトル、メディア クリップ、テキスト (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メディア プレースホルダー 2"/>
          <p:cNvSpPr>
            <a:spLocks noGrp="1"/>
          </p:cNvSpPr>
          <p:nvPr>
            <p:ph type="media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4202643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タイトル、テキスト、クリップ アート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クリップアート プレースホルダー 3"/>
          <p:cNvSpPr>
            <a:spLocks noGrp="1"/>
          </p:cNvSpPr>
          <p:nvPr>
            <p:ph type="clipArt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7792086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タイトル、クリップ アート、テキスト (1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クリップアート プレースホルダー 2"/>
          <p:cNvSpPr>
            <a:spLocks noGrp="1"/>
          </p:cNvSpPr>
          <p:nvPr>
            <p:ph type="clipArt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8208213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 (2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871663"/>
            <a:ext cx="42799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  <p:custDataLst>
              <p:tags r:id="rId4"/>
            </p:custDataLst>
          </p:nvPr>
        </p:nvSpPr>
        <p:spPr>
          <a:xfrm>
            <a:off x="4648200" y="4251325"/>
            <a:ext cx="4279900" cy="22288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9914382"/>
      </p:ext>
    </p:extLst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タイトル、2 つのコンテンツ、テキスト (2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871663"/>
            <a:ext cx="42799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215900" y="4251325"/>
            <a:ext cx="4279900" cy="22288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TextPlaz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8910118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itePlaz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FussPlaz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DatumPlaz"/>
          <p:cNvSpPr>
            <a:spLocks noGrp="1"/>
          </p:cNvSpPr>
          <p:nvPr>
            <p:ph type="dt" sz="half" idx="12"/>
            <p:custDataLst>
              <p:tags r:id="rId3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553318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 lang="de-DE" smtClean="0"/>
            </a:lvl1pPr>
            <a:lvl2pPr marL="700087" indent="-3429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pitchFamily="18" charset="2"/>
              <a:buChar char="u"/>
              <a:defRPr lang="de-DE" smtClean="0"/>
            </a:lvl2pPr>
            <a:lvl3pPr marL="971550" indent="-34290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lang="de-DE" smtClean="0"/>
            </a:lvl3pPr>
            <a:lvl4pPr marL="1243012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lang="de-DE" smtClean="0"/>
            </a:lvl4pPr>
            <a:lvl5pPr>
              <a:spcBef>
                <a:spcPts val="0"/>
              </a:spcBef>
              <a:spcAft>
                <a:spcPts val="0"/>
              </a:spcAft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ts val="1800"/>
              </a:spcBef>
              <a:spcAft>
                <a:spcPts val="0"/>
              </a:spcAft>
              <a:defRPr lang="de-DE" smtClean="0"/>
            </a:lvl1pPr>
            <a:lvl2pPr>
              <a:spcBef>
                <a:spcPts val="600"/>
              </a:spcBef>
              <a:spcAft>
                <a:spcPts val="0"/>
              </a:spcAft>
              <a:defRPr lang="de-DE" smtClean="0"/>
            </a:lvl2pPr>
            <a:lvl3pPr>
              <a:spcBef>
                <a:spcPts val="300"/>
              </a:spcBef>
              <a:spcAft>
                <a:spcPts val="0"/>
              </a:spcAft>
              <a:defRPr lang="de-DE" smtClean="0"/>
            </a:lvl3pPr>
            <a:lvl4pPr>
              <a:spcBef>
                <a:spcPts val="0"/>
              </a:spcBef>
              <a:spcAft>
                <a:spcPts val="0"/>
              </a:spcAft>
              <a:defRPr lang="de-DE" smtClean="0"/>
            </a:lvl4pPr>
            <a:lvl5pPr>
              <a:spcBef>
                <a:spcPts val="0"/>
              </a:spcBef>
              <a:spcAft>
                <a:spcPts val="0"/>
              </a:spcAft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819840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42180288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 (2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 sz="quarter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871663"/>
            <a:ext cx="42799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871663"/>
            <a:ext cx="4279900" cy="222726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  <p:custDataLst>
              <p:tags r:id="rId4"/>
            </p:custDataLst>
          </p:nvPr>
        </p:nvSpPr>
        <p:spPr>
          <a:xfrm>
            <a:off x="215900" y="4251325"/>
            <a:ext cx="4279900" cy="22288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8200" y="4251325"/>
            <a:ext cx="4279900" cy="22288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SeitePlaz"/>
          <p:cNvSpPr>
            <a:spLocks noGrp="1"/>
          </p:cNvSpPr>
          <p:nvPr>
            <p:ph type="sldNum" sz="quarter" idx="10"/>
            <p:custDataLst>
              <p:tags r:id="rId6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FussPlaz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DatumPlaz"/>
          <p:cNvSpPr>
            <a:spLocks noGrp="1"/>
          </p:cNvSpPr>
          <p:nvPr>
            <p:ph type="dt" sz="half" idx="12"/>
            <p:custDataLst>
              <p:tags r:id="rId8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1160312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  <p:custDataLst>
              <p:tags r:id="rId1"/>
            </p:custDataLst>
          </p:nvPr>
        </p:nvSpPr>
        <p:spPr>
          <a:xfrm>
            <a:off x="215900" y="641350"/>
            <a:ext cx="8712200" cy="58388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3" name="SeitePlaz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FussPlaz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DatumPlaz"/>
          <p:cNvSpPr>
            <a:spLocks noGrp="1"/>
          </p:cNvSpPr>
          <p:nvPr>
            <p:ph type="dt" sz="half" idx="12"/>
            <p:custDataLst>
              <p:tags r:id="rId4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9721214"/>
      </p:ext>
    </p:extLst>
  </p:cSld>
  <p:clrMapOvr>
    <a:masterClrMapping/>
  </p:clrMapOvr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  <p:custDataLst>
              <p:tags r:id="rId2"/>
            </p:custDataLst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2424480"/>
      </p:ext>
    </p:extLst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タイトルと、図表または組織図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SmartArt プレースホルダー 2"/>
          <p:cNvSpPr>
            <a:spLocks noGrp="1"/>
          </p:cNvSpPr>
          <p:nvPr>
            <p:ph type="dgm" idx="1"/>
            <p:custDataLst>
              <p:tags r:id="rId2"/>
            </p:custDataLst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617518"/>
      </p:ext>
    </p:extLst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タイトルとグラフ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グラフ プレースホルダー 2"/>
          <p:cNvSpPr>
            <a:spLocks noGrp="1"/>
          </p:cNvSpPr>
          <p:nvPr>
            <p:ph type="chart" idx="1"/>
            <p:custDataLst>
              <p:tags r:id="rId2"/>
            </p:custDataLst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50898872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タイトル、テキスト、グラフ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グラフ プレースホルダー 3"/>
          <p:cNvSpPr>
            <a:spLocks noGrp="1"/>
          </p:cNvSpPr>
          <p:nvPr>
            <p:ph type="chart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8111166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タイトル、グラフ、テキスト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グラフ プレースホルダー 2"/>
          <p:cNvSpPr>
            <a:spLocks noGrp="1"/>
          </p:cNvSpPr>
          <p:nvPr>
            <p:ph type="chart" sz="half" idx="1"/>
            <p:custDataLst>
              <p:tags r:id="rId2"/>
            </p:custDataLst>
          </p:nvPr>
        </p:nvSpPr>
        <p:spPr>
          <a:xfrm>
            <a:off x="215900" y="1871663"/>
            <a:ext cx="4279900" cy="46085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871663"/>
            <a:ext cx="4279900" cy="46085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888EBD76-22CA-4053-A3EB-9C7BAA7F14E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CD4C3604-62DF-4BF7-874F-2C0C69A1B65B}" type="datetimeFigureOut">
              <a:rPr lang="ja-JP" altLang="en-US" smtClean="0"/>
              <a:pPr/>
              <a:t>2017/8/24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7921494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0"/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275" r="9783" b="1"/>
          <a:stretch/>
        </p:blipFill>
        <p:spPr>
          <a:xfrm>
            <a:off x="0" y="0"/>
            <a:ext cx="9147175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</p:pic>
      <p:sp>
        <p:nvSpPr>
          <p:cNvPr id="5" name="Rechteck 13"/>
          <p:cNvSpPr>
            <a:spLocks noChangeArrowheads="1"/>
          </p:cNvSpPr>
          <p:nvPr userDrawn="1"/>
        </p:nvSpPr>
        <p:spPr bwMode="auto">
          <a:xfrm>
            <a:off x="0" y="4911725"/>
            <a:ext cx="9147175" cy="1728788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00">
              <a:solidFill>
                <a:srgbClr val="000000"/>
              </a:solidFill>
            </a:endParaRPr>
          </a:p>
        </p:txBody>
      </p:sp>
      <p:sp>
        <p:nvSpPr>
          <p:cNvPr id="6" name="Fix/0,6/0/4,8/19,05"/>
          <p:cNvSpPr>
            <a:spLocks noChangeArrowheads="1"/>
          </p:cNvSpPr>
          <p:nvPr userDrawn="1"/>
        </p:nvSpPr>
        <p:spPr bwMode="auto">
          <a:xfrm>
            <a:off x="215900" y="0"/>
            <a:ext cx="1728788" cy="6859588"/>
          </a:xfrm>
          <a:prstGeom prst="rect">
            <a:avLst/>
          </a:prstGeom>
          <a:solidFill>
            <a:srgbClr val="9BD4EB">
              <a:alpha val="7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00">
              <a:solidFill>
                <a:srgbClr val="000000"/>
              </a:solidFill>
            </a:endParaRPr>
          </a:p>
        </p:txBody>
      </p:sp>
      <p:sp>
        <p:nvSpPr>
          <p:cNvPr id="8" name="Fix/1,25/12,95/4,8/2,4"/>
          <p:cNvSpPr txBox="1">
            <a:spLocks noChangeArrowheads="1"/>
          </p:cNvSpPr>
          <p:nvPr userDrawn="1"/>
        </p:nvSpPr>
        <p:spPr bwMode="auto">
          <a:xfrm>
            <a:off x="450850" y="4662488"/>
            <a:ext cx="172878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2050" name="TitelPlaz"/>
          <p:cNvSpPr>
            <a:spLocks noGrp="1" noChangeArrowheads="1"/>
          </p:cNvSpPr>
          <p:nvPr>
            <p:ph type="ctrTitle"/>
          </p:nvPr>
        </p:nvSpPr>
        <p:spPr>
          <a:xfrm>
            <a:off x="2160588" y="4895850"/>
            <a:ext cx="6732587" cy="954088"/>
          </a:xfrm>
          <a:effectLst/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2051" name="TextPlaz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5849938"/>
            <a:ext cx="6732587" cy="431800"/>
          </a:xfrm>
          <a:effectLst/>
        </p:spPr>
        <p:txBody>
          <a:bodyPr anchor="b"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179638" y="6669360"/>
            <a:ext cx="6712372" cy="7200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  <p:pic>
        <p:nvPicPr>
          <p:cNvPr id="2" name="Fix/0,6/13,64/4,8/4,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4911725"/>
            <a:ext cx="1728788" cy="1728788"/>
          </a:xfrm>
          <a:prstGeom prst="rect">
            <a:avLst/>
          </a:prstGeom>
        </p:spPr>
      </p:pic>
      <p:sp>
        <p:nvSpPr>
          <p:cNvPr id="3" name="Fix/32.88181/399.7894/73.58669/19.38748"/>
          <p:cNvSpPr txBox="1"/>
          <p:nvPr userDrawn="1">
            <p:custDataLst>
              <p:tags r:id="rId1"/>
            </p:custDataLst>
          </p:nvPr>
        </p:nvSpPr>
        <p:spPr>
          <a:xfrm>
            <a:off x="417599" y="5077325"/>
            <a:ext cx="934551" cy="2462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l"/>
            <a:r>
              <a:rPr kumimoji="1" lang="en-US" altLang="ja-JP" sz="1600" b="1">
                <a:solidFill>
                  <a:srgbClr val="FFFFFF"/>
                </a:solidFill>
                <a:latin typeface="Arial" panose="020B0604020202020204" pitchFamily="34" charset="0"/>
              </a:rPr>
              <a:t>150 years</a:t>
            </a:r>
            <a:endParaRPr kumimoji="1" lang="ja-JP" altLang="en-US" sz="1600" b="1" dirty="0" err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5431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392FB-902E-4CDA-B886-870860462D47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068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828771"/>
      </p:ext>
    </p:extLst>
  </p:cSld>
  <p:clrMapOvr>
    <a:masterClrMapping/>
  </p:clrMapOvr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66CA9-CA42-42E7-A536-66D2539ABBB8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993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15900" y="1871663"/>
            <a:ext cx="42799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71663"/>
            <a:ext cx="42799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586A0-3658-40C2-9663-82BA6DE5455E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9282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94CE2-B0BE-4737-9283-A0379EC2B256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345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A43F5-DE7F-4E71-9097-2876FE7F1CF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229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2591E-72BA-44D9-B6AF-82D939F5646B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0536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D5EEE-995C-45EC-9F08-122CCA082B26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0513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3E046-3CCC-4D2F-8F72-946CFBE05E88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6020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063F4-B879-4FF3-8353-35F423DD336C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4505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50050" y="641350"/>
            <a:ext cx="2178050" cy="58388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15900" y="641350"/>
            <a:ext cx="6381750" cy="58388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F01B-0637-44AA-BC34-945959E6F68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2407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641350"/>
            <a:ext cx="7127875" cy="85248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15900" y="1871663"/>
            <a:ext cx="8712200" cy="4608512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07A5B-DF74-4EE0-9D8E-A65C881D4E94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5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 (2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87122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215900" y="4320000"/>
            <a:ext cx="87122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2167683"/>
      </p:ext>
    </p:extLst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641350"/>
            <a:ext cx="7127875" cy="85248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15900" y="1871663"/>
            <a:ext cx="8712200" cy="222726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5900" y="4251325"/>
            <a:ext cx="8712200" cy="22288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2B84B-45A8-4FF1-BA1D-5267919279B4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2604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215900" y="641350"/>
            <a:ext cx="8712200" cy="583882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SeitePlaz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633EF-293D-4646-832A-438814A20A8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534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SeitePlaz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ssPlaz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Plaz"/>
          <p:cNvSpPr>
            <a:spLocks noGrp="1"/>
          </p:cNvSpPr>
          <p:nvPr>
            <p:ph type="dt" sz="half" idx="12"/>
            <p:custDataLst>
              <p:tags r:id="rId4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762930"/>
      </p:ext>
    </p:extLst>
  </p:cSld>
  <p:clrMapOvr>
    <a:masterClrMapping/>
  </p:clrMapOvr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 marL="895350" indent="-538163"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337532"/>
      </p:ext>
    </p:extLst>
  </p:cSld>
  <p:clrMapOvr>
    <a:masterClrMapping/>
  </p:clrMapOvr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 lang="de-DE" smtClean="0"/>
            </a:lvl1pPr>
            <a:lvl2pPr marL="700087" indent="-3429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pitchFamily="18" charset="2"/>
              <a:buChar char="u"/>
              <a:defRPr lang="de-DE" smtClean="0"/>
            </a:lvl2pPr>
            <a:lvl3pPr marL="971550" indent="-34290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lang="de-DE" smtClean="0"/>
            </a:lvl3pPr>
            <a:lvl4pPr marL="1243012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lang="de-DE" smtClean="0"/>
            </a:lvl4pPr>
            <a:lvl5pPr>
              <a:spcBef>
                <a:spcPts val="0"/>
              </a:spcBef>
              <a:spcAft>
                <a:spcPts val="0"/>
              </a:spcAft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ts val="1800"/>
              </a:spcBef>
              <a:spcAft>
                <a:spcPts val="0"/>
              </a:spcAft>
              <a:defRPr lang="de-DE" smtClean="0"/>
            </a:lvl1pPr>
            <a:lvl2pPr>
              <a:spcBef>
                <a:spcPts val="600"/>
              </a:spcBef>
              <a:spcAft>
                <a:spcPts val="0"/>
              </a:spcAft>
              <a:defRPr lang="de-DE" smtClean="0"/>
            </a:lvl2pPr>
            <a:lvl3pPr>
              <a:spcBef>
                <a:spcPts val="300"/>
              </a:spcBef>
              <a:spcAft>
                <a:spcPts val="0"/>
              </a:spcAft>
              <a:defRPr lang="de-DE" smtClean="0"/>
            </a:lvl3pPr>
            <a:lvl4pPr>
              <a:spcBef>
                <a:spcPts val="0"/>
              </a:spcBef>
              <a:spcAft>
                <a:spcPts val="0"/>
              </a:spcAft>
              <a:defRPr lang="de-DE" smtClean="0"/>
            </a:lvl4pPr>
            <a:lvl5pPr>
              <a:spcBef>
                <a:spcPts val="0"/>
              </a:spcBef>
              <a:spcAft>
                <a:spcPts val="0"/>
              </a:spcAft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377658"/>
      </p:ext>
    </p:extLst>
  </p:cSld>
  <p:clrMapOvr>
    <a:masterClrMapping/>
  </p:clrMapOvr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807034"/>
      </p:ext>
    </p:extLst>
  </p:cSld>
  <p:clrMapOvr>
    <a:masterClrMapping/>
  </p:clrMapOvr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 (2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87122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215900" y="4320000"/>
            <a:ext cx="87122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156010"/>
      </p:ext>
    </p:extLst>
  </p:cSld>
  <p:clrMapOvr>
    <a:masterClrMapping/>
  </p:clrMapOvr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 (1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215900" y="1980000"/>
            <a:ext cx="87122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215900" y="4320000"/>
            <a:ext cx="87122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246791"/>
      </p:ext>
    </p:extLst>
  </p:cSld>
  <p:clrMapOvr>
    <a:masterClrMapping/>
  </p:clrMapOvr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el und zweispaltiger Tex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678588"/>
      </p:ext>
    </p:extLst>
  </p:cSld>
  <p:clrMapOvr>
    <a:masterClrMapping/>
  </p:clrMapOvr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el, zwei Inhalte über Text (2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TextPlaz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215900" y="4320000"/>
            <a:ext cx="87122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42453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 (1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215900" y="1980000"/>
            <a:ext cx="87122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215900" y="4320000"/>
            <a:ext cx="87122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7864495"/>
      </p:ext>
    </p:extLst>
  </p:cSld>
  <p:clrMapOvr>
    <a:masterClrMapping/>
  </p:clrMapOvr>
  <p:hf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 (1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79999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  <p:custDataLst>
              <p:tags r:id="rId3"/>
            </p:custDataLst>
          </p:nvPr>
        </p:nvSpPr>
        <p:spPr>
          <a:xfrm>
            <a:off x="4648200" y="1979999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2679120"/>
      </p:ext>
    </p:extLst>
  </p:cSld>
  <p:clrMapOvr>
    <a:masterClrMapping/>
  </p:clrMapOvr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el, Medienclip und Text (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Medienplatzhalter 2"/>
          <p:cNvSpPr>
            <a:spLocks noGrp="1"/>
          </p:cNvSpPr>
          <p:nvPr>
            <p:ph type="media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2728091"/>
      </p:ext>
    </p:extLst>
  </p:cSld>
  <p:clrMapOvr>
    <a:masterClrMapping/>
  </p:clrMapOvr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86833"/>
      </p:ext>
    </p:extLst>
  </p:cSld>
  <p:clrMapOvr>
    <a:masterClrMapping/>
  </p:clrMapOvr>
  <p:hf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el, ClipArt und Text (1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674965"/>
      </p:ext>
    </p:extLst>
  </p:cSld>
  <p:clrMapOvr>
    <a:masterClrMapping/>
  </p:clrMapOvr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 (2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  <p:custDataLst>
              <p:tags r:id="rId4"/>
            </p:custDataLst>
          </p:nvPr>
        </p:nvSpPr>
        <p:spPr>
          <a:xfrm>
            <a:off x="46482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724885"/>
      </p:ext>
    </p:extLst>
  </p:cSld>
  <p:clrMapOvr>
    <a:masterClrMapping/>
  </p:clrMapOvr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el, zwei Inhalte und Text (2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2159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TextPlaz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232487"/>
      </p:ext>
    </p:extLst>
  </p:cSld>
  <p:clrMapOvr>
    <a:masterClrMapping/>
  </p:clrMapOvr>
  <p:hf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itePlaz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ssPlaz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Plaz"/>
          <p:cNvSpPr>
            <a:spLocks noGrp="1"/>
          </p:cNvSpPr>
          <p:nvPr>
            <p:ph type="dt" sz="half" idx="12"/>
            <p:custDataLst>
              <p:tags r:id="rId3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6083895"/>
      </p:ext>
    </p:extLst>
  </p:cSld>
  <p:clrMapOvr>
    <a:masterClrMapping/>
  </p:clrMapOvr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211572"/>
      </p:ext>
    </p:extLst>
  </p:cSld>
  <p:clrMapOvr>
    <a:masterClrMapping/>
  </p:clrMapOvr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 (2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 sz="quarter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  <p:custDataLst>
              <p:tags r:id="rId4"/>
            </p:custDataLst>
          </p:nvPr>
        </p:nvSpPr>
        <p:spPr>
          <a:xfrm>
            <a:off x="2159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8200" y="4320000"/>
            <a:ext cx="42799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7" name="SeitePlaz"/>
          <p:cNvSpPr>
            <a:spLocks noGrp="1"/>
          </p:cNvSpPr>
          <p:nvPr>
            <p:ph type="sldNum" sz="quarter" idx="10"/>
            <p:custDataLst>
              <p:tags r:id="rId6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FussPlaz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DatumPlaz"/>
          <p:cNvSpPr>
            <a:spLocks noGrp="1"/>
          </p:cNvSpPr>
          <p:nvPr>
            <p:ph type="dt" sz="half" idx="12"/>
            <p:custDataLst>
              <p:tags r:id="rId8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980545"/>
      </p:ext>
    </p:extLst>
  </p:cSld>
  <p:clrMapOvr>
    <a:masterClrMapping/>
  </p:clrMapOvr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  <p:custDataLst>
              <p:tags r:id="rId1"/>
            </p:custDataLst>
          </p:nvPr>
        </p:nvSpPr>
        <p:spPr>
          <a:xfrm>
            <a:off x="215900" y="2024063"/>
            <a:ext cx="8712200" cy="44561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3" name="SeitePlaz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ssPlaz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Plaz"/>
          <p:cNvSpPr>
            <a:spLocks noGrp="1"/>
          </p:cNvSpPr>
          <p:nvPr>
            <p:ph type="dt" sz="half" idx="12"/>
            <p:custDataLst>
              <p:tags r:id="rId4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22519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el und zweispaltiger Tex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255935"/>
      </p:ext>
    </p:extLst>
  </p:cSld>
  <p:clrMapOvr>
    <a:masterClrMapping/>
  </p:clrMapOvr>
  <p:hf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97022"/>
      </p:ext>
    </p:extLst>
  </p:cSld>
  <p:clrMapOvr>
    <a:masterClrMapping/>
  </p:clrMapOvr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83856"/>
      </p:ext>
    </p:extLst>
  </p:cSld>
  <p:clrMapOvr>
    <a:masterClrMapping/>
  </p:clrMapOvr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  <p:custDataLst>
              <p:tags r:id="rId2"/>
            </p:custDataLst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SeitePlaz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Plaz"/>
          <p:cNvSpPr>
            <a:spLocks noGrp="1"/>
          </p:cNvSpPr>
          <p:nvPr>
            <p:ph type="dt" sz="half" idx="12"/>
            <p:custDataLst>
              <p:tags r:id="rId5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802464"/>
      </p:ext>
    </p:extLst>
  </p:cSld>
  <p:clrMapOvr>
    <a:masterClrMapping/>
  </p:clrMapOvr>
  <p:hf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820574"/>
      </p:ext>
    </p:extLst>
  </p:cSld>
  <p:clrMapOvr>
    <a:masterClrMapping/>
  </p:clrMapOvr>
  <p:hf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el, Diagramm und Text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sz="half" idx="1"/>
            <p:custDataLst>
              <p:tags r:id="rId2"/>
            </p:custDataLst>
          </p:nvPr>
        </p:nvSpPr>
        <p:spPr>
          <a:xfrm>
            <a:off x="2159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/>
            </a:lvl1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endParaRPr lang="de-DE"/>
          </a:p>
        </p:txBody>
      </p:sp>
      <p:sp>
        <p:nvSpPr>
          <p:cNvPr id="4" name="TextPlaz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48200" y="1980000"/>
            <a:ext cx="4279900" cy="44366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SeitePlaz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FussPlaz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Plaz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014120"/>
      </p:ext>
    </p:extLst>
  </p:cSld>
  <p:clrMapOvr>
    <a:masterClrMapping/>
  </p:clrMapOvr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06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el, zwei Inhalte über Text (2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z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2159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  <p:custDataLst>
              <p:tags r:id="rId3"/>
            </p:custDataLst>
          </p:nvPr>
        </p:nvSpPr>
        <p:spPr>
          <a:xfrm>
            <a:off x="4648200" y="1980000"/>
            <a:ext cx="4279900" cy="20748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5" name="TextPlaz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215900" y="4320000"/>
            <a:ext cx="8712200" cy="20763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ussPlaz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DatumPlaz"/>
          <p:cNvSpPr>
            <a:spLocks noGrp="1"/>
          </p:cNvSpPr>
          <p:nvPr>
            <p:ph type="dt" sz="half" idx="12"/>
            <p:custDataLst>
              <p:tags r:id="rId7"/>
            </p:custDataLst>
          </p:nvPr>
        </p:nvSpPr>
        <p:spPr/>
        <p:txBody>
          <a:bodyPr/>
          <a:lstStyle/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35925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9" Type="http://schemas.openxmlformats.org/officeDocument/2006/relationships/image" Target="../media/image1.tif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26" Type="http://schemas.openxmlformats.org/officeDocument/2006/relationships/tags" Target="../tags/tag9.xml"/><Relationship Id="rId3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tags" Target="../tags/tag8.xml"/><Relationship Id="rId33" Type="http://schemas.openxmlformats.org/officeDocument/2006/relationships/image" Target="../media/image2.tiff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29" Type="http://schemas.openxmlformats.org/officeDocument/2006/relationships/tags" Target="../tags/tag1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24" Type="http://schemas.openxmlformats.org/officeDocument/2006/relationships/theme" Target="../theme/theme2.xml"/><Relationship Id="rId32" Type="http://schemas.openxmlformats.org/officeDocument/2006/relationships/tags" Target="../tags/tag15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28" Type="http://schemas.openxmlformats.org/officeDocument/2006/relationships/tags" Target="../tags/tag11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31" Type="http://schemas.openxmlformats.org/officeDocument/2006/relationships/tags" Target="../tags/tag1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Relationship Id="rId27" Type="http://schemas.openxmlformats.org/officeDocument/2006/relationships/tags" Target="../tags/tag10.xml"/><Relationship Id="rId30" Type="http://schemas.openxmlformats.org/officeDocument/2006/relationships/tags" Target="../tags/tag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tags" Target="../tags/tag148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tags" Target="../tags/tag147.xml"/><Relationship Id="rId33" Type="http://schemas.openxmlformats.org/officeDocument/2006/relationships/image" Target="../media/image3.tiff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tags" Target="../tags/tag151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theme" Target="../theme/theme3.xml"/><Relationship Id="rId32" Type="http://schemas.openxmlformats.org/officeDocument/2006/relationships/tags" Target="../tags/tag154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tags" Target="../tags/tag150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tags" Target="../tags/tag15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tags" Target="../tags/tag149.xml"/><Relationship Id="rId30" Type="http://schemas.openxmlformats.org/officeDocument/2006/relationships/tags" Target="../tags/tag15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49.xml"/><Relationship Id="rId16" Type="http://schemas.openxmlformats.org/officeDocument/2006/relationships/tags" Target="../tags/tag286.xml"/><Relationship Id="rId20" Type="http://schemas.openxmlformats.org/officeDocument/2006/relationships/image" Target="../media/image3.tiff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7.xml"/><Relationship Id="rId19" Type="http://schemas.openxmlformats.org/officeDocument/2006/relationships/image" Target="../media/image5.jpg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9.xml"/><Relationship Id="rId26" Type="http://schemas.openxmlformats.org/officeDocument/2006/relationships/tags" Target="../tags/tag288.xml"/><Relationship Id="rId3" Type="http://schemas.openxmlformats.org/officeDocument/2006/relationships/slideLayout" Target="../slideLayouts/slideLayout64.xml"/><Relationship Id="rId21" Type="http://schemas.openxmlformats.org/officeDocument/2006/relationships/slideLayout" Target="../slideLayouts/slideLayout82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8.xml"/><Relationship Id="rId25" Type="http://schemas.openxmlformats.org/officeDocument/2006/relationships/theme" Target="../theme/theme5.xml"/><Relationship Id="rId33" Type="http://schemas.openxmlformats.org/officeDocument/2006/relationships/image" Target="../media/image2.tiff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20" Type="http://schemas.openxmlformats.org/officeDocument/2006/relationships/slideLayout" Target="../slideLayouts/slideLayout81.xml"/><Relationship Id="rId29" Type="http://schemas.openxmlformats.org/officeDocument/2006/relationships/tags" Target="../tags/tag291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24" Type="http://schemas.openxmlformats.org/officeDocument/2006/relationships/slideLayout" Target="../slideLayouts/slideLayout85.xml"/><Relationship Id="rId32" Type="http://schemas.openxmlformats.org/officeDocument/2006/relationships/tags" Target="../tags/tag294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23" Type="http://schemas.openxmlformats.org/officeDocument/2006/relationships/slideLayout" Target="../slideLayouts/slideLayout84.xml"/><Relationship Id="rId28" Type="http://schemas.openxmlformats.org/officeDocument/2006/relationships/tags" Target="../tags/tag290.xml"/><Relationship Id="rId10" Type="http://schemas.openxmlformats.org/officeDocument/2006/relationships/slideLayout" Target="../slideLayouts/slideLayout71.xml"/><Relationship Id="rId19" Type="http://schemas.openxmlformats.org/officeDocument/2006/relationships/slideLayout" Target="../slideLayouts/slideLayout80.xml"/><Relationship Id="rId31" Type="http://schemas.openxmlformats.org/officeDocument/2006/relationships/tags" Target="../tags/tag293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Relationship Id="rId22" Type="http://schemas.openxmlformats.org/officeDocument/2006/relationships/slideLayout" Target="../slideLayouts/slideLayout83.xml"/><Relationship Id="rId27" Type="http://schemas.openxmlformats.org/officeDocument/2006/relationships/tags" Target="../tags/tag289.xml"/><Relationship Id="rId30" Type="http://schemas.openxmlformats.org/officeDocument/2006/relationships/tags" Target="../tags/tag2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x/0,6/0/4,8/19,05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216027" y="0"/>
            <a:ext cx="1728216" cy="6858857"/>
          </a:xfrm>
          <a:prstGeom prst="rect">
            <a:avLst/>
          </a:prstGeom>
          <a:solidFill>
            <a:srgbClr val="9BD4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SeitePlaz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209026" y="6646431"/>
            <a:ext cx="720090" cy="15121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2880360" y="6718440"/>
            <a:ext cx="5400675" cy="97212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1200" b="0" i="0">
                <a:solidFill>
                  <a:schemeClr val="accent6"/>
                </a:solidFill>
                <a:latin typeface="Arial"/>
              </a:defRPr>
            </a:lvl1pPr>
          </a:lstStyle>
          <a:p>
            <a:endParaRPr lang="de-DE"/>
          </a:p>
        </p:txBody>
      </p:sp>
      <p:sp>
        <p:nvSpPr>
          <p:cNvPr id="4" name="DatumPlaz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2160270" y="6646431"/>
            <a:ext cx="720090" cy="15121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  <p:sp>
        <p:nvSpPr>
          <p:cNvPr id="9" name="DokuPlaz"/>
          <p:cNvSpPr txBox="1">
            <a:spLocks/>
          </p:cNvSpPr>
          <p:nvPr userDrawn="1">
            <p:custDataLst>
              <p:tags r:id="rId7"/>
            </p:custDataLst>
          </p:nvPr>
        </p:nvSpPr>
        <p:spPr>
          <a:xfrm>
            <a:off x="2880360" y="6765246"/>
            <a:ext cx="5400675" cy="97212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de-DE" sz="600" b="0" i="0">
              <a:solidFill>
                <a:schemeClr val="accent6"/>
              </a:solidFill>
              <a:latin typeface="Arial"/>
            </a:endParaRPr>
          </a:p>
        </p:txBody>
      </p:sp>
      <p:pic>
        <p:nvPicPr>
          <p:cNvPr id="8" name="Fix/0,6/13,64/4,8/4,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7" y="4912476"/>
            <a:ext cx="1728216" cy="1728216"/>
          </a:xfrm>
          <a:prstGeom prst="rect">
            <a:avLst/>
          </a:prstGeom>
        </p:spPr>
      </p:pic>
      <p:sp>
        <p:nvSpPr>
          <p:cNvPr id="10" name="Fix/32.88614/399.8485/73.58669/19.38748"/>
          <p:cNvSpPr txBox="1"/>
          <p:nvPr userDrawn="1">
            <p:custDataLst>
              <p:tags r:id="rId8"/>
            </p:custDataLst>
          </p:nvPr>
        </p:nvSpPr>
        <p:spPr>
          <a:xfrm>
            <a:off x="417654" y="5078076"/>
            <a:ext cx="934551" cy="2462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kumimoji="1" lang="en-US" altLang="ja-JP" sz="1600" b="1">
                <a:solidFill>
                  <a:srgbClr val="FFFFFF"/>
                </a:solidFill>
                <a:latin typeface="Arial" panose="020B0604020202020204" pitchFamily="34" charset="0"/>
              </a:rPr>
              <a:t>150 years</a:t>
            </a:r>
            <a:endParaRPr kumimoji="1" lang="ja-JP" altLang="en-US" sz="16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3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110000"/>
        </a:spcBef>
        <a:spcAft>
          <a:spcPct val="110000"/>
        </a:spcAft>
        <a:buNone/>
        <a:defRPr sz="3000" b="1" i="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sz="2000" b="0" i="0" kern="1200">
          <a:solidFill>
            <a:srgbClr val="000000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sz="2000" b="0" i="0" kern="1200">
          <a:solidFill>
            <a:srgbClr val="000000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rgbClr val="000000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rgbClr val="000000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rgbClr val="000000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ix/0/0,6/25,39/3,8"/>
          <p:cNvSpPr>
            <a:spLocks noChangeArrowheads="1"/>
          </p:cNvSpPr>
          <p:nvPr userDrawn="1">
            <p:custDataLst>
              <p:tags r:id="rId25"/>
            </p:custDataLst>
          </p:nvPr>
        </p:nvSpPr>
        <p:spPr bwMode="auto">
          <a:xfrm>
            <a:off x="0" y="215900"/>
            <a:ext cx="9140825" cy="1366838"/>
          </a:xfrm>
          <a:prstGeom prst="rect">
            <a:avLst/>
          </a:prstGeom>
          <a:solidFill>
            <a:srgbClr val="9BD4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TitelPlaz"/>
          <p:cNvSpPr>
            <a:spLocks noGrp="1"/>
          </p:cNvSpPr>
          <p:nvPr>
            <p:ph type="title"/>
            <p:custDataLst>
              <p:tags r:id="rId26"/>
            </p:custDataLst>
          </p:nvPr>
        </p:nvSpPr>
        <p:spPr>
          <a:xfrm>
            <a:off x="216000" y="640800"/>
            <a:ext cx="7128000" cy="8532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idx="1"/>
            <p:custDataLst>
              <p:tags r:id="rId27"/>
            </p:custDataLst>
          </p:nvPr>
        </p:nvSpPr>
        <p:spPr>
          <a:xfrm>
            <a:off x="216000" y="1980000"/>
            <a:ext cx="8712000" cy="44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4"/>
            <p:custDataLst>
              <p:tags r:id="rId28"/>
            </p:custDataLst>
          </p:nvPr>
        </p:nvSpPr>
        <p:spPr>
          <a:xfrm>
            <a:off x="8208000" y="6645600"/>
            <a:ext cx="720000" cy="151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3"/>
            <p:custDataLst>
              <p:tags r:id="rId29"/>
            </p:custDataLst>
          </p:nvPr>
        </p:nvSpPr>
        <p:spPr>
          <a:xfrm>
            <a:off x="936000" y="6717600"/>
            <a:ext cx="7272000" cy="97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1200" b="0" i="0">
                <a:solidFill>
                  <a:schemeClr val="accent6"/>
                </a:solidFill>
                <a:latin typeface="Arial"/>
              </a:defRPr>
            </a:lvl1pPr>
          </a:lstStyle>
          <a:p>
            <a:endParaRPr lang="de-DE"/>
          </a:p>
        </p:txBody>
      </p:sp>
      <p:sp>
        <p:nvSpPr>
          <p:cNvPr id="4" name="DatumPlaz"/>
          <p:cNvSpPr>
            <a:spLocks noGrp="1"/>
          </p:cNvSpPr>
          <p:nvPr>
            <p:ph type="dt" sz="half" idx="2"/>
            <p:custDataLst>
              <p:tags r:id="rId30"/>
            </p:custDataLst>
          </p:nvPr>
        </p:nvSpPr>
        <p:spPr>
          <a:xfrm>
            <a:off x="216000" y="6645600"/>
            <a:ext cx="720000" cy="151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  <p:sp>
        <p:nvSpPr>
          <p:cNvPr id="13" name="DokuPlaz"/>
          <p:cNvSpPr txBox="1">
            <a:spLocks/>
          </p:cNvSpPr>
          <p:nvPr userDrawn="1">
            <p:custDataLst>
              <p:tags r:id="rId31"/>
            </p:custDataLst>
          </p:nvPr>
        </p:nvSpPr>
        <p:spPr>
          <a:xfrm>
            <a:off x="936000" y="6764400"/>
            <a:ext cx="7272000" cy="972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de-DE" sz="600" b="0" i="0">
              <a:solidFill>
                <a:schemeClr val="accent6"/>
              </a:solidFill>
              <a:latin typeface="Arial"/>
            </a:endParaRPr>
          </a:p>
        </p:txBody>
      </p:sp>
      <p:pic>
        <p:nvPicPr>
          <p:cNvPr id="9" name="Fix/20,99/0,6/3,8/3,8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0" y="217056"/>
            <a:ext cx="1366838" cy="1366838"/>
          </a:xfrm>
          <a:prstGeom prst="rect">
            <a:avLst/>
          </a:prstGeom>
        </p:spPr>
      </p:pic>
      <p:sp>
        <p:nvSpPr>
          <p:cNvPr id="11" name="Fix/607.7444/27.57921/59.95488/15.75236"/>
          <p:cNvSpPr txBox="1"/>
          <p:nvPr userDrawn="1">
            <p:custDataLst>
              <p:tags r:id="rId32"/>
            </p:custDataLst>
          </p:nvPr>
        </p:nvSpPr>
        <p:spPr>
          <a:xfrm>
            <a:off x="7718354" y="350256"/>
            <a:ext cx="761427" cy="20005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kumimoji="1" lang="en-US" altLang="ja-JP" sz="1300" b="1">
                <a:solidFill>
                  <a:srgbClr val="FFFFFF"/>
                </a:solidFill>
                <a:latin typeface="Arial" panose="020B0604020202020204" pitchFamily="34" charset="0"/>
              </a:rPr>
              <a:t>150 years</a:t>
            </a:r>
            <a:endParaRPr kumimoji="1" lang="ja-JP" altLang="en-US" sz="13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3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110000"/>
        </a:spcBef>
        <a:spcAft>
          <a:spcPct val="110000"/>
        </a:spcAft>
        <a:buNone/>
        <a:defRPr sz="2800" b="1" i="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1"/>
        </a:buClr>
        <a:buFont typeface="Wingdings" panose="05000000000000000000" pitchFamily="2" charset="2"/>
        <a:buChar char="n"/>
        <a:tabLst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8650" indent="-271463" algn="l" defTabSz="914400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>
          <a:schemeClr val="accent1"/>
        </a:buClr>
        <a:buSzPct val="95000"/>
        <a:buFont typeface="Wingdings 3" panose="05040102010807070707" pitchFamily="18" charset="2"/>
        <a:buChar char="u"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3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3638" indent="-263525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Char char="–"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9431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Char char="–"/>
        <a:defRPr lang="de-DE" sz="2000" b="0" i="0" kern="1200">
          <a:solidFill>
            <a:schemeClr val="tx1"/>
          </a:solidFill>
          <a:latin typeface="Arial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ix/0/0,6/25,39/3,8"/>
          <p:cNvSpPr>
            <a:spLocks noChangeAspect="1" noChangeArrowheads="1"/>
          </p:cNvSpPr>
          <p:nvPr>
            <p:custDataLst>
              <p:tags r:id="rId25"/>
            </p:custDataLst>
          </p:nvPr>
        </p:nvSpPr>
        <p:spPr bwMode="auto">
          <a:xfrm>
            <a:off x="0" y="215900"/>
            <a:ext cx="9140825" cy="1368425"/>
          </a:xfrm>
          <a:prstGeom prst="rect">
            <a:avLst/>
          </a:prstGeom>
          <a:solidFill>
            <a:srgbClr val="A6C0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2" name="TitelPlaz"/>
          <p:cNvSpPr>
            <a:spLocks noGrp="1"/>
          </p:cNvSpPr>
          <p:nvPr>
            <p:ph type="title"/>
            <p:custDataLst>
              <p:tags r:id="rId26"/>
            </p:custDataLst>
          </p:nvPr>
        </p:nvSpPr>
        <p:spPr>
          <a:xfrm>
            <a:off x="216000" y="640800"/>
            <a:ext cx="7128000" cy="8532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idx="1"/>
            <p:custDataLst>
              <p:tags r:id="rId27"/>
            </p:custDataLst>
          </p:nvPr>
        </p:nvSpPr>
        <p:spPr>
          <a:xfrm>
            <a:off x="216000" y="1871999"/>
            <a:ext cx="8712000" cy="4608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4"/>
            <p:custDataLst>
              <p:tags r:id="rId28"/>
            </p:custDataLst>
          </p:nvPr>
        </p:nvSpPr>
        <p:spPr>
          <a:xfrm>
            <a:off x="8208000" y="6645600"/>
            <a:ext cx="720000" cy="151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rgbClr val="000000"/>
                </a:solidFill>
                <a:latin typeface="Arial"/>
              </a:defRPr>
            </a:lvl1pPr>
          </a:lstStyle>
          <a:p>
            <a:fld id="{888EBD76-22CA-4053-A3EB-9C7BAA7F14E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FussPlaz"/>
          <p:cNvSpPr>
            <a:spLocks noGrp="1"/>
          </p:cNvSpPr>
          <p:nvPr>
            <p:ph type="ftr" sz="quarter" idx="3"/>
            <p:custDataLst>
              <p:tags r:id="rId29"/>
            </p:custDataLst>
          </p:nvPr>
        </p:nvSpPr>
        <p:spPr>
          <a:xfrm>
            <a:off x="936000" y="6717600"/>
            <a:ext cx="7272000" cy="97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1200" b="0" i="0">
                <a:solidFill>
                  <a:srgbClr val="000000"/>
                </a:solidFill>
                <a:latin typeface="Arial"/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umPlaz"/>
          <p:cNvSpPr>
            <a:spLocks noGrp="1"/>
          </p:cNvSpPr>
          <p:nvPr>
            <p:ph type="dt" sz="half" idx="2"/>
            <p:custDataLst>
              <p:tags r:id="rId30"/>
            </p:custDataLst>
          </p:nvPr>
        </p:nvSpPr>
        <p:spPr>
          <a:xfrm>
            <a:off x="216000" y="6645600"/>
            <a:ext cx="720000" cy="151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rgbClr val="000000"/>
                </a:solidFill>
                <a:latin typeface="Arial"/>
              </a:defRPr>
            </a:lvl1pPr>
          </a:lstStyle>
          <a:p>
            <a:fld id="{CD4C3604-62DF-4BF7-874F-2C0C69A1B65B}" type="datetimeFigureOut">
              <a:rPr kumimoji="1" lang="ja-JP" altLang="en-US" smtClean="0"/>
              <a:pPr/>
              <a:t>2017/8/24</a:t>
            </a:fld>
            <a:endParaRPr kumimoji="1" lang="ja-JP" altLang="en-US"/>
          </a:p>
        </p:txBody>
      </p:sp>
      <p:sp>
        <p:nvSpPr>
          <p:cNvPr id="13" name="DokuPlaz"/>
          <p:cNvSpPr txBox="1">
            <a:spLocks/>
          </p:cNvSpPr>
          <p:nvPr>
            <p:custDataLst>
              <p:tags r:id="rId31"/>
            </p:custDataLst>
          </p:nvPr>
        </p:nvSpPr>
        <p:spPr>
          <a:xfrm>
            <a:off x="936000" y="6764400"/>
            <a:ext cx="7272000" cy="972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endParaRPr lang="ja-JP" altLang="en-US" sz="600">
              <a:solidFill>
                <a:srgbClr val="000000"/>
              </a:solidFill>
            </a:endParaRPr>
          </a:p>
        </p:txBody>
      </p:sp>
      <p:pic>
        <p:nvPicPr>
          <p:cNvPr id="7" name="Fix/20,99/0,6/3,8/3,8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1" y="215901"/>
            <a:ext cx="1368425" cy="1368425"/>
          </a:xfrm>
          <a:prstGeom prst="rect">
            <a:avLst/>
          </a:prstGeom>
        </p:spPr>
      </p:pic>
      <p:sp>
        <p:nvSpPr>
          <p:cNvPr id="8" name="Fix/607.7601/27.48827/59.95488/15.75236"/>
          <p:cNvSpPr txBox="1"/>
          <p:nvPr userDrawn="1">
            <p:custDataLst>
              <p:tags r:id="rId32"/>
            </p:custDataLst>
          </p:nvPr>
        </p:nvSpPr>
        <p:spPr>
          <a:xfrm>
            <a:off x="7718554" y="349101"/>
            <a:ext cx="761427" cy="20005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kumimoji="1" lang="en-US" altLang="ja-JP" sz="1300" b="1">
                <a:solidFill>
                  <a:srgbClr val="FFFFFF"/>
                </a:solidFill>
                <a:latin typeface="Arial" panose="020B0604020202020204" pitchFamily="34" charset="0"/>
              </a:rPr>
              <a:t>150 years</a:t>
            </a:r>
            <a:endParaRPr kumimoji="1" lang="ja-JP" altLang="en-US" sz="13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  <p:sldLayoutId id="2147483718" r:id="rId20"/>
    <p:sldLayoutId id="2147483719" r:id="rId21"/>
    <p:sldLayoutId id="2147483720" r:id="rId22"/>
    <p:sldLayoutId id="2147483721" r:id="rId2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110000"/>
        </a:spcBef>
        <a:spcAft>
          <a:spcPct val="110000"/>
        </a:spcAft>
        <a:buNone/>
        <a:defRPr kumimoji="1" sz="2800" b="1" i="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kumimoji="1" sz="2000" b="0" i="0" kern="1200">
          <a:solidFill>
            <a:srgbClr val="000000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kumimoji="1" sz="2000" b="0" i="0" kern="1200">
          <a:solidFill>
            <a:srgbClr val="000000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kumimoji="1" sz="2000" b="0" i="0" kern="1200">
          <a:solidFill>
            <a:srgbClr val="000000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kumimoji="1" sz="2000" b="0" i="0" kern="1200">
          <a:solidFill>
            <a:srgbClr val="000000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kumimoji="1" sz="2000" b="0" i="0" kern="1200">
          <a:solidFill>
            <a:srgbClr val="000000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0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-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138" r="19370" b="2"/>
          <a:stretch/>
        </p:blipFill>
        <p:spPr>
          <a:xfrm>
            <a:off x="0" y="1579418"/>
            <a:ext cx="9144000" cy="527858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</p:pic>
      <p:pic>
        <p:nvPicPr>
          <p:cNvPr id="15" name="Picture 51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3" r="19370" b="69020"/>
          <a:stretch/>
        </p:blipFill>
        <p:spPr>
          <a:xfrm>
            <a:off x="-8976" y="0"/>
            <a:ext cx="9144000" cy="217169"/>
          </a:xfrm>
          <a:prstGeom prst="rect">
            <a:avLst/>
          </a:prstGeom>
        </p:spPr>
      </p:pic>
      <p:sp>
        <p:nvSpPr>
          <p:cNvPr id="1028" name="Fix/0/0,6/25,39/3,8"/>
          <p:cNvSpPr>
            <a:spLocks noChangeArrowheads="1"/>
          </p:cNvSpPr>
          <p:nvPr/>
        </p:nvSpPr>
        <p:spPr bwMode="auto">
          <a:xfrm>
            <a:off x="0" y="215900"/>
            <a:ext cx="9140825" cy="1368425"/>
          </a:xfrm>
          <a:prstGeom prst="rect">
            <a:avLst/>
          </a:prstGeom>
          <a:solidFill>
            <a:srgbClr val="9BD4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00">
              <a:solidFill>
                <a:srgbClr val="000000"/>
              </a:solidFill>
            </a:endParaRPr>
          </a:p>
        </p:txBody>
      </p:sp>
      <p:sp>
        <p:nvSpPr>
          <p:cNvPr id="1030" name="Fix/1,25/12,95/4,8/2,4"/>
          <p:cNvSpPr txBox="1">
            <a:spLocks noChangeArrowheads="1"/>
          </p:cNvSpPr>
          <p:nvPr/>
        </p:nvSpPr>
        <p:spPr bwMode="auto">
          <a:xfrm>
            <a:off x="450850" y="4662488"/>
            <a:ext cx="172878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031" name="TitelPlaz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641350"/>
            <a:ext cx="7127875" cy="85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32" name="TextPlaz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900" y="1871663"/>
            <a:ext cx="87122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SeitePlaz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375" y="6645275"/>
            <a:ext cx="720725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110000"/>
              </a:spcBef>
              <a:spcAft>
                <a:spcPct val="110000"/>
              </a:spcAft>
              <a:defRPr sz="800"/>
            </a:lvl1pPr>
          </a:lstStyle>
          <a:p>
            <a:pPr fontAlgn="base">
              <a:defRPr/>
            </a:pPr>
            <a:fld id="{5F75B647-1D13-4079-9302-43FDC19493D6}" type="slidenum">
              <a:rPr lang="de-DE">
                <a:solidFill>
                  <a:srgbClr val="000000"/>
                </a:solidFill>
              </a:rPr>
              <a:pPr fontAlgn="base"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625" y="6669360"/>
            <a:ext cx="7272338" cy="96838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000" b="1" dirty="0">
                <a:solidFill>
                  <a:srgbClr val="000000"/>
                </a:solidFill>
              </a:rPr>
              <a:t>Kollicoat</a:t>
            </a:r>
            <a:r>
              <a:rPr lang="de-DE" sz="1000" b="1" baseline="30000" dirty="0">
                <a:solidFill>
                  <a:srgbClr val="000000"/>
                </a:solidFill>
              </a:rPr>
              <a:t>®</a:t>
            </a:r>
            <a:r>
              <a:rPr lang="de-DE" sz="1000" b="1" dirty="0">
                <a:solidFill>
                  <a:srgbClr val="000000"/>
                </a:solidFill>
              </a:rPr>
              <a:t> - </a:t>
            </a:r>
            <a:r>
              <a:rPr lang="de-DE" sz="1000" b="1" dirty="0" err="1">
                <a:solidFill>
                  <a:srgbClr val="000000"/>
                </a:solidFill>
              </a:rPr>
              <a:t>Designed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to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be</a:t>
            </a:r>
            <a:r>
              <a:rPr lang="de-DE" sz="1000" b="1" dirty="0">
                <a:solidFill>
                  <a:srgbClr val="000000"/>
                </a:solidFill>
              </a:rPr>
              <a:t> </a:t>
            </a:r>
            <a:r>
              <a:rPr lang="de-DE" sz="1000" b="1" dirty="0" err="1">
                <a:solidFill>
                  <a:srgbClr val="000000"/>
                </a:solidFill>
              </a:rPr>
              <a:t>safe</a:t>
            </a:r>
            <a:endParaRPr lang="de-DE" sz="1000" b="1" dirty="0">
              <a:solidFill>
                <a:srgbClr val="000000"/>
              </a:solidFill>
            </a:endParaRPr>
          </a:p>
        </p:txBody>
      </p:sp>
      <p:pic>
        <p:nvPicPr>
          <p:cNvPr id="3" name="Fix/0,6/13,64/4,8/4,8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651" y="215901"/>
            <a:ext cx="1368425" cy="1368425"/>
          </a:xfrm>
          <a:prstGeom prst="rect">
            <a:avLst/>
          </a:prstGeom>
        </p:spPr>
      </p:pic>
      <p:sp>
        <p:nvSpPr>
          <p:cNvPr id="4" name="Fix/605.2523/27.48827/59.95488/15.75236"/>
          <p:cNvSpPr txBox="1"/>
          <p:nvPr userDrawn="1">
            <p:custDataLst>
              <p:tags r:id="rId16"/>
            </p:custDataLst>
          </p:nvPr>
        </p:nvSpPr>
        <p:spPr>
          <a:xfrm>
            <a:off x="7686704" y="349101"/>
            <a:ext cx="761427" cy="20005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l"/>
            <a:r>
              <a:rPr kumimoji="1" lang="en-US" altLang="ja-JP" sz="1300" b="1">
                <a:solidFill>
                  <a:srgbClr val="FFFFFF"/>
                </a:solidFill>
                <a:latin typeface="Arial" panose="020B0604020202020204" pitchFamily="34" charset="0"/>
              </a:rPr>
              <a:t>150 years</a:t>
            </a:r>
            <a:endParaRPr kumimoji="1" lang="ja-JP" altLang="en-US" sz="1300" b="1" dirty="0" err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91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</p:sldLayoutIdLst>
  <p:hf hdr="0"/>
  <p:txStyles>
    <p:titleStyle>
      <a:lvl1pPr algn="l" rtl="0" eaLnBrk="0" fontAlgn="base" hangingPunct="0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110000"/>
        </a:spcBef>
        <a:spcAft>
          <a:spcPct val="11000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5000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393700" algn="l" rtl="0" eaLnBrk="0" fontAlgn="base" hangingPunct="0">
        <a:lnSpc>
          <a:spcPct val="110000"/>
        </a:lnSpc>
        <a:spcBef>
          <a:spcPct val="0"/>
        </a:spcBef>
        <a:spcAft>
          <a:spcPct val="5000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30300" indent="-393700" algn="l" rtl="0" eaLnBrk="0" fontAlgn="base" hangingPunct="0">
        <a:lnSpc>
          <a:spcPct val="110000"/>
        </a:lnSpc>
        <a:spcBef>
          <a:spcPct val="0"/>
        </a:spcBef>
        <a:spcAft>
          <a:spcPct val="5000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3pPr>
      <a:lvl4pPr marL="1524000" indent="-393700" algn="l" rtl="0" eaLnBrk="0" fontAlgn="base" hangingPunct="0">
        <a:lnSpc>
          <a:spcPct val="110000"/>
        </a:lnSpc>
        <a:spcBef>
          <a:spcPct val="0"/>
        </a:spcBef>
        <a:spcAft>
          <a:spcPct val="5000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917700" indent="-393700" algn="l" rtl="0" eaLnBrk="0" fontAlgn="base" hangingPunct="0">
        <a:lnSpc>
          <a:spcPct val="110000"/>
        </a:lnSpc>
        <a:spcBef>
          <a:spcPct val="0"/>
        </a:spcBef>
        <a:spcAft>
          <a:spcPct val="5000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374900" indent="-393700" algn="l" rtl="0" fontAlgn="base">
        <a:lnSpc>
          <a:spcPct val="110000"/>
        </a:lnSpc>
        <a:spcBef>
          <a:spcPct val="0"/>
        </a:spcBef>
        <a:spcAft>
          <a:spcPct val="5000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832100" indent="-393700" algn="l" rtl="0" fontAlgn="base">
        <a:lnSpc>
          <a:spcPct val="110000"/>
        </a:lnSpc>
        <a:spcBef>
          <a:spcPct val="0"/>
        </a:spcBef>
        <a:spcAft>
          <a:spcPct val="5000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289300" indent="-393700" algn="l" rtl="0" fontAlgn="base">
        <a:lnSpc>
          <a:spcPct val="110000"/>
        </a:lnSpc>
        <a:spcBef>
          <a:spcPct val="0"/>
        </a:spcBef>
        <a:spcAft>
          <a:spcPct val="5000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746500" indent="-393700" algn="l" rtl="0" fontAlgn="base">
        <a:lnSpc>
          <a:spcPct val="110000"/>
        </a:lnSpc>
        <a:spcBef>
          <a:spcPct val="0"/>
        </a:spcBef>
        <a:spcAft>
          <a:spcPct val="5000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ix/0/0,6/25,39/3,8"/>
          <p:cNvSpPr>
            <a:spLocks noChangeArrowheads="1"/>
          </p:cNvSpPr>
          <p:nvPr userDrawn="1">
            <p:custDataLst>
              <p:tags r:id="rId26"/>
            </p:custDataLst>
          </p:nvPr>
        </p:nvSpPr>
        <p:spPr bwMode="auto">
          <a:xfrm>
            <a:off x="0" y="215900"/>
            <a:ext cx="9140825" cy="1366838"/>
          </a:xfrm>
          <a:prstGeom prst="rect">
            <a:avLst/>
          </a:prstGeom>
          <a:solidFill>
            <a:srgbClr val="9BD4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TitelPlaz"/>
          <p:cNvSpPr>
            <a:spLocks noGrp="1"/>
          </p:cNvSpPr>
          <p:nvPr>
            <p:ph type="title"/>
            <p:custDataLst>
              <p:tags r:id="rId27"/>
            </p:custDataLst>
          </p:nvPr>
        </p:nvSpPr>
        <p:spPr>
          <a:xfrm>
            <a:off x="216000" y="640800"/>
            <a:ext cx="7128000" cy="8532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z"/>
          <p:cNvSpPr>
            <a:spLocks noGrp="1"/>
          </p:cNvSpPr>
          <p:nvPr>
            <p:ph type="body" idx="1"/>
            <p:custDataLst>
              <p:tags r:id="rId28"/>
            </p:custDataLst>
          </p:nvPr>
        </p:nvSpPr>
        <p:spPr>
          <a:xfrm>
            <a:off x="216000" y="1980000"/>
            <a:ext cx="8712000" cy="44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ts val="1800"/>
              </a:spcBef>
              <a:spcAft>
                <a:spcPts val="0"/>
              </a:spcAft>
              <a:buFont typeface="Wingdings" pitchFamily="2" charset="2"/>
            </a:pPr>
            <a:r>
              <a:rPr lang="de-DE" dirty="0"/>
              <a:t>Textmasterformat bearbeiten</a:t>
            </a:r>
          </a:p>
          <a:p>
            <a:pPr marL="628650" lvl="1" indent="-271463" eaLnBrk="0" fontAlgn="base" hangingPunct="0">
              <a:spcBef>
                <a:spcPts val="600"/>
              </a:spcBef>
              <a:spcAft>
                <a:spcPts val="0"/>
              </a:spcAft>
              <a:buSzPct val="95000"/>
              <a:buFont typeface="Wingdings 3" pitchFamily="18" charset="2"/>
              <a:buChar char="u"/>
            </a:pPr>
            <a:r>
              <a:rPr lang="de-DE" dirty="0"/>
              <a:t>Zweite Ebene</a:t>
            </a:r>
          </a:p>
          <a:p>
            <a:pPr marL="900113" lvl="2" indent="-271463" eaLnBrk="0" fontAlgn="base" hangingPunct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l"/>
            </a:pPr>
            <a:r>
              <a:rPr lang="de-DE" dirty="0"/>
              <a:t>Dritte Ebene</a:t>
            </a:r>
          </a:p>
          <a:p>
            <a:pPr marL="1165225" lvl="3" indent="-265113" eaLnBrk="0" fontAlgn="base" hangingPunct="0">
              <a:spcBef>
                <a:spcPct val="0"/>
              </a:spcBef>
              <a:spcAft>
                <a:spcPts val="0"/>
              </a:spcAft>
            </a:pPr>
            <a:r>
              <a:rPr lang="de-DE" dirty="0"/>
              <a:t>Vierte Ebene</a:t>
            </a:r>
          </a:p>
          <a:p>
            <a:pPr marL="1828800" lvl="4" eaLnBrk="0" fontAlgn="base" hangingPunct="0">
              <a:spcBef>
                <a:spcPct val="0"/>
              </a:spcBef>
            </a:pPr>
            <a:r>
              <a:rPr lang="de-DE" dirty="0"/>
              <a:t>Fünfte Ebene</a:t>
            </a:r>
          </a:p>
        </p:txBody>
      </p:sp>
      <p:sp>
        <p:nvSpPr>
          <p:cNvPr id="6" name="SeitePlaz"/>
          <p:cNvSpPr>
            <a:spLocks noGrp="1"/>
          </p:cNvSpPr>
          <p:nvPr>
            <p:ph type="sldNum" sz="quarter" idx="4"/>
            <p:custDataLst>
              <p:tags r:id="rId29"/>
            </p:custDataLst>
          </p:nvPr>
        </p:nvSpPr>
        <p:spPr>
          <a:xfrm>
            <a:off x="8208000" y="6645600"/>
            <a:ext cx="720000" cy="151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A743BD2D-19CC-47AC-843F-1E68964341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ssPlaz"/>
          <p:cNvSpPr>
            <a:spLocks noGrp="1"/>
          </p:cNvSpPr>
          <p:nvPr>
            <p:ph type="ftr" sz="quarter" idx="3"/>
            <p:custDataLst>
              <p:tags r:id="rId30"/>
            </p:custDataLst>
          </p:nvPr>
        </p:nvSpPr>
        <p:spPr>
          <a:xfrm>
            <a:off x="936000" y="6717600"/>
            <a:ext cx="7272000" cy="97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1200" b="0" i="0">
                <a:solidFill>
                  <a:schemeClr val="accent6"/>
                </a:solidFill>
                <a:latin typeface="Arial"/>
              </a:defRPr>
            </a:lvl1pPr>
          </a:lstStyle>
          <a:p>
            <a:endParaRPr lang="de-DE"/>
          </a:p>
        </p:txBody>
      </p:sp>
      <p:sp>
        <p:nvSpPr>
          <p:cNvPr id="4" name="DatumPlaz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>
            <a:off x="216000" y="6645600"/>
            <a:ext cx="720000" cy="151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spcBef>
                <a:spcPct val="110000"/>
              </a:spcBef>
              <a:spcAft>
                <a:spcPct val="110000"/>
              </a:spcAft>
              <a:defRPr sz="800" b="0" i="0">
                <a:solidFill>
                  <a:schemeClr val="accent6"/>
                </a:solidFill>
                <a:latin typeface="Arial"/>
              </a:defRPr>
            </a:lvl1pPr>
          </a:lstStyle>
          <a:p>
            <a:fld id="{812B6C8B-9CDF-4945-9394-C134FCBAE68D}" type="datetimeFigureOut">
              <a:rPr lang="de-DE" smtClean="0"/>
              <a:pPr/>
              <a:t>24.08.2017</a:t>
            </a:fld>
            <a:endParaRPr lang="de-DE"/>
          </a:p>
        </p:txBody>
      </p:sp>
      <p:sp>
        <p:nvSpPr>
          <p:cNvPr id="13" name="DokuPlaz"/>
          <p:cNvSpPr txBox="1">
            <a:spLocks/>
          </p:cNvSpPr>
          <p:nvPr userDrawn="1">
            <p:custDataLst>
              <p:tags r:id="rId32"/>
            </p:custDataLst>
          </p:nvPr>
        </p:nvSpPr>
        <p:spPr>
          <a:xfrm>
            <a:off x="936000" y="6764400"/>
            <a:ext cx="7272000" cy="972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de-DE" sz="600" b="0" i="0">
              <a:solidFill>
                <a:schemeClr val="accent6"/>
              </a:solidFill>
              <a:latin typeface="Arial"/>
            </a:endParaRPr>
          </a:p>
        </p:txBody>
      </p:sp>
      <p:pic>
        <p:nvPicPr>
          <p:cNvPr id="7" name="Fix/20,99/0,6/3,8/3,8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0" y="217056"/>
            <a:ext cx="1366838" cy="136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  <p:sldLayoutId id="2147483759" r:id="rId22"/>
    <p:sldLayoutId id="2147483760" r:id="rId23"/>
    <p:sldLayoutId id="2147483761" r:id="rId2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110000"/>
        </a:spcBef>
        <a:spcAft>
          <a:spcPct val="110000"/>
        </a:spcAft>
        <a:buNone/>
        <a:defRPr sz="2800" b="1" i="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1"/>
        </a:buClr>
        <a:buFont typeface="Wingdings" panose="05000000000000000000" pitchFamily="2" charset="2"/>
        <a:buChar char="n"/>
        <a:tabLst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8650" indent="-271463" algn="l" defTabSz="914400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>
          <a:schemeClr val="accent1"/>
        </a:buClr>
        <a:buSzPct val="95000"/>
        <a:buFont typeface="Wingdings 3" panose="05040102010807070707" pitchFamily="18" charset="2"/>
        <a:buChar char="u"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3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3638" indent="-263525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Char char="–"/>
        <a:defRPr lang="de-DE" sz="2000" b="0" i="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9431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Char char="–"/>
        <a:defRPr lang="de-DE" sz="2000" b="0" i="0" kern="1200">
          <a:solidFill>
            <a:schemeClr val="tx1"/>
          </a:solidFill>
          <a:latin typeface="Arial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4"/>
          <p:cNvSpPr txBox="1">
            <a:spLocks/>
          </p:cNvSpPr>
          <p:nvPr/>
        </p:nvSpPr>
        <p:spPr bwMode="auto">
          <a:xfrm>
            <a:off x="2002156" y="1167618"/>
            <a:ext cx="7019924" cy="2025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110000"/>
              </a:spcBef>
              <a:spcAft>
                <a:spcPct val="11000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110000"/>
              </a:spcBef>
              <a:spcAft>
                <a:spcPct val="110000"/>
              </a:spcAft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ja-JP" sz="4000" kern="0" dirty="0">
                <a:solidFill>
                  <a:schemeClr val="accent2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メイリオ" panose="020B0604030504040204" pitchFamily="50" charset="-128"/>
              </a:rPr>
              <a:t>BASF</a:t>
            </a:r>
            <a:r>
              <a:rPr lang="ja-JP" altLang="en-US" sz="4000" kern="0" dirty="0">
                <a:solidFill>
                  <a:schemeClr val="accent2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メイリオ" panose="020B0604030504040204" pitchFamily="50" charset="-128"/>
              </a:rPr>
              <a:t>コーティング剤の</a:t>
            </a:r>
            <a:br>
              <a:rPr lang="en-US" altLang="ja-JP" sz="4000" kern="0" dirty="0">
                <a:solidFill>
                  <a:schemeClr val="accent2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メイリオ" panose="020B0604030504040204" pitchFamily="50" charset="-128"/>
              </a:rPr>
            </a:br>
            <a:r>
              <a:rPr lang="en-US" altLang="ja-JP" sz="4000" kern="0" dirty="0">
                <a:solidFill>
                  <a:schemeClr val="accent2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メイリオ" panose="020B0604030504040204" pitchFamily="50" charset="-128"/>
              </a:rPr>
              <a:t>Value Proposition</a:t>
            </a:r>
            <a:endParaRPr lang="de-DE" sz="4000" kern="0" dirty="0">
              <a:solidFill>
                <a:schemeClr val="accent2">
                  <a:lumMod val="7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23420" y="5623545"/>
            <a:ext cx="25683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新津　幸洋</a:t>
            </a:r>
            <a:endParaRPr kumimoji="1" lang="en-US" altLang="ja-JP" sz="1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en-US" altLang="ja-JP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BAS</a:t>
            </a:r>
            <a:r>
              <a:rPr lang="en-US" altLang="ja-JP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ja-JP" alt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ジャパン株式会社</a:t>
            </a:r>
            <a:endParaRPr lang="en-US" altLang="ja-JP" sz="1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ニュートリション＆ヘルス事業部</a:t>
            </a:r>
            <a:endParaRPr kumimoji="1" lang="en-US" altLang="ja-JP" sz="1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ファーマ・ソリューションズ</a:t>
            </a:r>
            <a:endParaRPr lang="en-US" altLang="ja-JP" sz="1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143625" y="6054432"/>
            <a:ext cx="3000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42</a:t>
            </a:r>
            <a:r>
              <a:rPr lang="ja-JP" altLang="en-US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回製剤・創剤セミナー</a:t>
            </a:r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2017.8.24</a:t>
            </a:r>
          </a:p>
          <a:p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@</a:t>
            </a:r>
            <a:r>
              <a:rPr lang="ja-JP" altLang="en-US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淡路舞台国際会議場</a:t>
            </a:r>
          </a:p>
        </p:txBody>
      </p:sp>
    </p:spTree>
    <p:extLst>
      <p:ext uri="{BB962C8B-B14F-4D97-AF65-F5344CB8AC3E}">
        <p14:creationId xmlns:p14="http://schemas.microsoft.com/office/powerpoint/2010/main" val="193282019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/>
          <p:cNvSpPr>
            <a:spLocks noGrp="1"/>
          </p:cNvSpPr>
          <p:nvPr>
            <p:ph type="title"/>
          </p:nvPr>
        </p:nvSpPr>
        <p:spPr>
          <a:xfrm>
            <a:off x="216000" y="350520"/>
            <a:ext cx="7128000" cy="1143480"/>
          </a:xfrm>
        </p:spPr>
        <p:txBody>
          <a:bodyPr>
            <a:noAutofit/>
          </a:bodyPr>
          <a:lstStyle/>
          <a:p>
            <a:br>
              <a:rPr lang="en-US" sz="2400" dirty="0">
                <a:solidFill>
                  <a:schemeClr val="bg1"/>
                </a:solidFill>
                <a:latin typeface="+mj-lt"/>
                <a:ea typeface="+mn-ea"/>
                <a:cs typeface="メイリオ" panose="020B0604030504040204" pitchFamily="50" charset="-128"/>
              </a:rPr>
            </a:br>
            <a:br>
              <a:rPr lang="en-US" sz="2400" dirty="0">
                <a:solidFill>
                  <a:schemeClr val="bg1"/>
                </a:solidFill>
                <a:latin typeface="+mj-lt"/>
                <a:ea typeface="+mn-ea"/>
                <a:cs typeface="メイリオ" panose="020B0604030504040204" pitchFamily="50" charset="-128"/>
              </a:rPr>
            </a:br>
            <a:r>
              <a:rPr kumimoji="1" lang="en-US" altLang="ja-JP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メイリオ" panose="020B0604030504040204" pitchFamily="50" charset="-128"/>
              </a:rPr>
              <a:t>BASF Pharma Excipients Portfolio</a:t>
            </a:r>
            <a:br>
              <a:rPr kumimoji="1" lang="en-US" altLang="ja-JP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メイリオ" panose="020B0604030504040204" pitchFamily="50" charset="-128"/>
              </a:rPr>
            </a:br>
            <a:endParaRPr kumimoji="1"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79512" y="1541911"/>
            <a:ext cx="8712968" cy="719614"/>
            <a:chOff x="179512" y="1835532"/>
            <a:chExt cx="8712968" cy="719614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587176" y="2185814"/>
              <a:ext cx="2040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63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1A0D2"/>
                </a:buClr>
                <a:buSzPct val="90000"/>
                <a:buFontTx/>
                <a:buNone/>
                <a:tabLst>
                  <a:tab pos="1438275" algn="l"/>
                  <a:tab pos="1885950" algn="l"/>
                </a:tabLst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(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Ludiflash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®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)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179512" y="1835532"/>
              <a:ext cx="8712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1A0D2"/>
                </a:buClr>
                <a:buSzPct val="90000"/>
                <a:buFont typeface="Wingdings" panose="05000000000000000000" pitchFamily="2" charset="2"/>
                <a:buChar char="n"/>
                <a:tabLst>
                  <a:tab pos="1343025" algn="l"/>
                </a:tabLst>
                <a:defRPr/>
              </a:pP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Kollidon</a:t>
              </a:r>
              <a:r>
                <a:rPr kumimoji="0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®			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: </a:t>
              </a:r>
              <a:r>
                <a: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結合剤・崩壊剤・徐放性基剤・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OD</a:t>
              </a:r>
              <a:r>
                <a: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錠向け直打用賦形剤</a:t>
              </a:r>
              <a:endPara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/>
          <p:cNvGrpSpPr>
            <a:grpSpLocks noChangeAspect="1"/>
          </p:cNvGrpSpPr>
          <p:nvPr/>
        </p:nvGrpSpPr>
        <p:grpSpPr>
          <a:xfrm>
            <a:off x="5603691" y="2902361"/>
            <a:ext cx="3004600" cy="2326652"/>
            <a:chOff x="2897860" y="1193800"/>
            <a:chExt cx="3869217" cy="29961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7" name="Picture 25" descr="Creme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33563" y="2737540"/>
              <a:ext cx="1933514" cy="145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 rotWithShape="1">
            <a:blip r:embed="rId4" cstate="email">
              <a:lum bright="6000" contrast="-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897860" y="1193800"/>
              <a:ext cx="1937054" cy="1539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34EA2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7"/>
            <p:cNvPicPr preferRelativeResize="0"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860" y="2733100"/>
              <a:ext cx="1937054" cy="1452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F39500">
                          <a:alpha val="70000"/>
                        </a:srgbClr>
                      </a:gs>
                      <a:gs pos="100000">
                        <a:srgbClr val="F39500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4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34914" y="1193800"/>
              <a:ext cx="1932163" cy="1543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</p:grpSp>
      <p:sp>
        <p:nvSpPr>
          <p:cNvPr id="11" name="テキスト ボックス 10"/>
          <p:cNvSpPr txBox="1"/>
          <p:nvPr/>
        </p:nvSpPr>
        <p:spPr>
          <a:xfrm>
            <a:off x="179512" y="241957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Pct val="90000"/>
              <a:buFont typeface="Wingdings" panose="05000000000000000000" pitchFamily="2" charset="2"/>
              <a:buChar char="n"/>
              <a:tabLst>
                <a:tab pos="1343025" algn="l"/>
              </a:tabLst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Kollicoat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®</a:t>
            </a:r>
            <a:r>
              <a:rPr kumimoji="0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　　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		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: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速溶性・カラー・徐放性・胃溶性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（苦味マスク・防湿）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・腸溶性</a:t>
            </a: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9512" y="37995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Pct val="90000"/>
              <a:buFont typeface="Wingdings" panose="05000000000000000000" pitchFamily="2" charset="2"/>
              <a:buChar char="n"/>
              <a:tabLst>
                <a:tab pos="1343025" algn="l"/>
              </a:tabLst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Kollicream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®</a:t>
            </a:r>
            <a:r>
              <a:rPr kumimoji="0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　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		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: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エモリエント剤</a:t>
            </a: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9512" y="4326893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Pct val="90000"/>
              <a:buFont typeface="Wingdings" panose="05000000000000000000" pitchFamily="2" charset="2"/>
              <a:buChar char="n"/>
              <a:tabLst>
                <a:tab pos="1343025" algn="l"/>
              </a:tabLst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Kolliwax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®</a:t>
            </a:r>
            <a:r>
              <a:rPr kumimoji="0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　　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		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: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粘性調整剤（基剤）</a:t>
            </a:r>
            <a:endParaRPr kumimoji="0" lang="en-US" altLang="ja-JP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9511" y="4854279"/>
            <a:ext cx="4632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Pct val="90000"/>
              <a:buFont typeface="Wingdings" panose="05000000000000000000" pitchFamily="2" charset="2"/>
              <a:buChar char="n"/>
              <a:tabLst>
                <a:tab pos="1343025" algn="l"/>
              </a:tabLst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Kollisolv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®			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: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溶媒</a:t>
            </a:r>
            <a:endParaRPr kumimoji="0" lang="en-US" altLang="ja-JP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79512" y="2972779"/>
            <a:ext cx="7416824" cy="668676"/>
            <a:chOff x="179512" y="3523837"/>
            <a:chExt cx="7416824" cy="668676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179512" y="3523837"/>
              <a:ext cx="74168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1A0D2"/>
                </a:buClr>
                <a:buSzPct val="90000"/>
                <a:buFont typeface="Wingdings" panose="05000000000000000000" pitchFamily="2" charset="2"/>
                <a:buChar char="n"/>
                <a:tabLst>
                  <a:tab pos="1343025" algn="l"/>
                </a:tabLst>
                <a:defRPr/>
              </a:pP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Kolliphor</a:t>
              </a:r>
              <a:r>
                <a:rPr kumimoji="0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®</a:t>
              </a:r>
              <a:r>
                <a:rPr kumimoji="0" lang="ja-JP" alt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　</a:t>
              </a:r>
              <a:r>
                <a:rPr kumimoji="0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		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: </a:t>
              </a:r>
              <a:r>
                <a: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可溶化剤・乳化剤</a:t>
              </a:r>
              <a:endPara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87176" y="3823181"/>
              <a:ext cx="2040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63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1A0D2"/>
                </a:buClr>
                <a:buSzPct val="90000"/>
                <a:buFontTx/>
                <a:buNone/>
                <a:tabLst>
                  <a:tab pos="1438275" algn="l"/>
                  <a:tab pos="1885950" algn="l"/>
                </a:tabLst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(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Soluplus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®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メイリオ" panose="020B0604030504040204" pitchFamily="50" charset="-128"/>
                </a:rPr>
                <a:t>)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342578" y="5814433"/>
            <a:ext cx="8424052" cy="9361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3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BASF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の幅広い製品群は，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21A0D2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多くの製品で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EP, USP, JP/JPE</a:t>
            </a:r>
            <a:r>
              <a:rPr kumimoji="0" lang="ja-JP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に適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合した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三極対応品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1A0D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です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21A0D2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9511" y="5316566"/>
            <a:ext cx="7671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Pct val="90000"/>
              <a:buFont typeface="Wingdings" panose="05000000000000000000" pitchFamily="2" charset="2"/>
              <a:buChar char="n"/>
              <a:tabLst>
                <a:tab pos="1343025" algn="l"/>
              </a:tabLst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Kolliphor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®	</a:t>
            </a:r>
            <a:r>
              <a:rPr kumimoji="0" lang="en-US" altLang="ja-JP" sz="18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P188Bio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	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: </a:t>
            </a:r>
            <a:r>
              <a:rPr lang="ja-JP" altLang="en-US" noProof="0" dirty="0">
                <a:solidFill>
                  <a:srgbClr val="FF0000"/>
                </a:solidFill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シェアストレス保護剤</a:t>
            </a:r>
            <a:r>
              <a:rPr lang="en-US" altLang="ja-JP" noProof="0" dirty="0">
                <a:solidFill>
                  <a:srgbClr val="FF0000"/>
                </a:solidFill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noProof="0" dirty="0">
                <a:solidFill>
                  <a:srgbClr val="FF0000"/>
                </a:solidFill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バイオ医薬品向け</a:t>
            </a:r>
            <a:r>
              <a:rPr lang="en-US" altLang="ja-JP" noProof="0" dirty="0">
                <a:solidFill>
                  <a:srgbClr val="FF0000"/>
                </a:solidFill>
                <a:latin typeface="Arial"/>
                <a:ea typeface="ＭＳ Ｐゴシック" panose="020B0600070205080204" pitchFamily="50" charset="-128"/>
                <a:cs typeface="メイリオ" panose="020B0604030504040204" pitchFamily="50" charset="-128"/>
              </a:rPr>
              <a:t>)</a:t>
            </a:r>
            <a:endParaRPr kumimoji="0" lang="en-US" altLang="ja-JP" sz="1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414333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000" y="640800"/>
            <a:ext cx="7128000" cy="492541"/>
          </a:xfrm>
        </p:spPr>
        <p:txBody>
          <a:bodyPr>
            <a:no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コーティング剤の</a:t>
            </a:r>
            <a:r>
              <a:rPr lang="en-US" altLang="ja-JP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 Proposition</a:t>
            </a:r>
            <a:endParaRPr lang="de-DE" sz="18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179331"/>
              </p:ext>
            </p:extLst>
          </p:nvPr>
        </p:nvGraphicFramePr>
        <p:xfrm>
          <a:off x="48768" y="2305118"/>
          <a:ext cx="8998516" cy="4101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97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6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7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26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22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Kollicoat</a:t>
                      </a:r>
                      <a:r>
                        <a:rPr kumimoji="0" lang="en-US" altLang="ja-JP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®</a:t>
                      </a: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 IR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Kollicoat</a:t>
                      </a:r>
                      <a:r>
                        <a:rPr kumimoji="0" lang="en-US" altLang="ja-JP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®</a:t>
                      </a: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 </a:t>
                      </a:r>
                      <a:r>
                        <a:rPr kumimoji="0" lang="en-US" altLang="ja-JP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Smartseal</a:t>
                      </a: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30</a:t>
                      </a:r>
                      <a:r>
                        <a:rPr kumimoji="0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</a:t>
                      </a: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D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Kollicoat</a:t>
                      </a:r>
                      <a:r>
                        <a:rPr kumimoji="0" lang="en-US" altLang="ja-JP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®</a:t>
                      </a: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MAE 30 DP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Kollicoat</a:t>
                      </a:r>
                      <a:r>
                        <a:rPr kumimoji="0" lang="en-US" altLang="ja-JP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 MAE 100-55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Kollicoat</a:t>
                      </a:r>
                      <a:r>
                        <a:rPr kumimoji="0" lang="en-US" altLang="ja-JP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®</a:t>
                      </a: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 SR</a:t>
                      </a:r>
                      <a:r>
                        <a:rPr kumimoji="0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</a:t>
                      </a:r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30 D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9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一般名</a:t>
                      </a:r>
                      <a:endParaRPr kumimoji="0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PVA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・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PEG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グラフトコポリマー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メタクリル酸メチル・メタクリル酸ジエチルアミノエチル共重合体分散液</a:t>
                      </a:r>
                      <a:endParaRPr kumimoji="0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メタクリル酸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コポリマー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LD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乾燥メタクリル酸</a:t>
                      </a:r>
                      <a:endParaRPr kumimoji="0" lang="en-US" altLang="ja-JP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コポリマー</a:t>
                      </a: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LD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酢酸ビニル樹脂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30%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分散液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9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ポリマー分子量</a:t>
                      </a:r>
                      <a:endParaRPr kumimoji="0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約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45,000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～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200,000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Arial" pitchFamily="34" charset="0"/>
                        </a:rPr>
                        <a:t>約</a:t>
                      </a: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Arial" pitchFamily="34" charset="0"/>
                        </a:rPr>
                        <a:t>250,000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約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250,000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約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450,000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6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性状</a:t>
                      </a:r>
                      <a:endParaRPr kumimoji="0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白色～淡黄色の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粉末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乳白色の水分散液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Arial" pitchFamily="34" charset="0"/>
                        </a:rPr>
                        <a:t>白色～乳白色の</a:t>
                      </a:r>
                      <a:endParaRPr kumimoji="0" lang="en-US" altLang="ja-JP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Arial" pitchFamily="34" charset="0"/>
                        </a:rPr>
                        <a:t>水分散体</a:t>
                      </a:r>
                      <a:endParaRPr kumimoji="0" lang="en-US" altLang="ja-JP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白色の粉末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白色～乳白色の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水分散体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平均粒子径</a:t>
                      </a:r>
                      <a:endParaRPr kumimoji="0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120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</a:t>
                      </a:r>
                      <a:r>
                        <a:rPr kumimoji="0" lang="en-US" altLang="ja-JP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μm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(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粉末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)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100 nm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(</a:t>
                      </a: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ラテックス</a:t>
                      </a: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120 nm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(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ラテックス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)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250 </a:t>
                      </a:r>
                      <a:r>
                        <a:rPr kumimoji="0" lang="en-US" altLang="ja-JP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μm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(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粉末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120 nm(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ラテックス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)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160 nm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(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ラテックス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)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pH</a:t>
                      </a: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依存性</a:t>
                      </a:r>
                      <a:endParaRPr kumimoji="0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/>
                        <a:t>非依存性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dirty="0"/>
                        <a:t>pH5.5</a:t>
                      </a:r>
                      <a:r>
                        <a:rPr lang="ja-JP" altLang="en-US" sz="1200" dirty="0"/>
                        <a:t>以下で溶解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dirty="0"/>
                        <a:t>pH5.5</a:t>
                      </a:r>
                      <a:r>
                        <a:rPr lang="ja-JP" altLang="en-US" sz="1200" dirty="0"/>
                        <a:t>以上で溶解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dirty="0"/>
                        <a:t>pH5.5</a:t>
                      </a:r>
                      <a:r>
                        <a:rPr lang="ja-JP" altLang="en-US" sz="1200" dirty="0"/>
                        <a:t>以上で溶解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/>
                        <a:t>非依存性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粘度</a:t>
                      </a: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【mPa</a:t>
                      </a: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・</a:t>
                      </a: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s】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(10%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水溶液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)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2 – 50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15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(30%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分散液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)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50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6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最低造膜温度</a:t>
                      </a:r>
                      <a:endParaRPr kumimoji="0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【MFT】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&lt;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 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20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℃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57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℃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22 – 27</a:t>
                      </a: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℃</a:t>
                      </a:r>
                      <a:endParaRPr kumimoji="0" lang="en-US" altLang="ja-JP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22 – 27</a:t>
                      </a: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℃</a:t>
                      </a:r>
                      <a:endParaRPr kumimoji="0" lang="en-US" altLang="ja-JP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18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℃</a:t>
                      </a: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7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Application</a:t>
                      </a:r>
                    </a:p>
                  </a:txBody>
                  <a:tcPr marL="91444" marR="91444" marT="45742" marB="45742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A0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FC</a:t>
                      </a: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コーティング基剤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結合剤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胃溶性コーティング剤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苦味マスキング剤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防湿コーティング剤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腸溶性コーティング剤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苦味マスキング剤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腸溶性コーティング剤</a:t>
                      </a:r>
                      <a:endParaRPr kumimoji="0" lang="en-US" altLang="ja-JP" sz="11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苦味マスキング剤</a:t>
                      </a:r>
                      <a:endParaRPr kumimoji="0" lang="en-US" altLang="ja-JP" sz="11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HME</a:t>
                      </a: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用担体ポリマー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徐放性コーティング剤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j-lt"/>
                          <a:ea typeface="+mj-ea"/>
                          <a:cs typeface="Arial" pitchFamily="34" charset="0"/>
                        </a:rPr>
                        <a:t>結合剤</a:t>
                      </a:r>
                      <a:endParaRPr kumimoji="0" lang="en-US" altLang="ja-JP" sz="115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+mj-lt"/>
                        <a:ea typeface="+mj-ea"/>
                        <a:cs typeface="Arial" pitchFamily="34" charset="0"/>
                      </a:endParaRPr>
                    </a:p>
                  </a:txBody>
                  <a:tcPr marL="91444" marR="91444" marT="45742" marB="45742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78438" y="1802229"/>
            <a:ext cx="29340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 pitchFamily="18" charset="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Pct val="80000"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1A0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メイリオ" panose="020B0604030504040204" pitchFamily="50" charset="-128"/>
                <a:sym typeface="Symbol" pitchFamily="18" charset="2"/>
              </a:rPr>
              <a:t>コーティング剤の特性</a:t>
            </a:r>
            <a:endParaRPr kumimoji="0" lang="en-US" altLang="ja-JP" sz="2400" b="1" i="0" u="none" strike="noStrike" kern="0" cap="none" spc="0" normalizeH="0" baseline="0" noProof="0" dirty="0">
              <a:ln>
                <a:noFill/>
              </a:ln>
              <a:solidFill>
                <a:srgbClr val="21A0D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メイリオ" panose="020B0604030504040204" pitchFamily="50" charset="-128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2850888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2" descr="1504_Headquarters_of_the_BASF_Group_Ludwigshaf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7929"/>
            <a:ext cx="9144001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 Box 3"/>
          <p:cNvSpPr txBox="1">
            <a:spLocks noChangeArrowheads="1"/>
          </p:cNvSpPr>
          <p:nvPr/>
        </p:nvSpPr>
        <p:spPr bwMode="auto">
          <a:xfrm>
            <a:off x="-7938" y="6066782"/>
            <a:ext cx="9144001" cy="615553"/>
          </a:xfrm>
          <a:prstGeom prst="rect">
            <a:avLst/>
          </a:prstGeom>
          <a:solidFill>
            <a:schemeClr val="accent2">
              <a:alpha val="7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en-US" altLang="ja-JP" sz="2000" dirty="0">
                <a:solidFill>
                  <a:srgbClr val="FFFFFF"/>
                </a:solidFill>
                <a:latin typeface="Arial" panose="020B0604020202020204"/>
                <a:cs typeface="メイリオ" pitchFamily="50" charset="-128"/>
              </a:rPr>
              <a:t>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ja-JP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cs typeface="メイリオ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20700" y="566244"/>
            <a:ext cx="8085138" cy="52322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r>
              <a:rPr kumimoji="1" lang="ja-JP" alt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cs typeface="メイリオ" pitchFamily="50" charset="-128"/>
              </a:rPr>
              <a:t>ご清聴ありがとうございました</a:t>
            </a:r>
            <a:endParaRPr kumimoji="1" lang="en-US" altLang="ja-JP" sz="28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/>
              <a:cs typeface="メイリオ" pitchFamily="50" charset="-128"/>
            </a:endParaRPr>
          </a:p>
        </p:txBody>
      </p:sp>
      <p:sp>
        <p:nvSpPr>
          <p:cNvPr id="68" name="テキスト ボックス 2"/>
          <p:cNvSpPr txBox="1">
            <a:spLocks noChangeArrowheads="1"/>
          </p:cNvSpPr>
          <p:nvPr/>
        </p:nvSpPr>
        <p:spPr bwMode="auto">
          <a:xfrm>
            <a:off x="5913438" y="6079010"/>
            <a:ext cx="3219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kumimoji="1" lang="ja-JP" alt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cs typeface="メイリオ" pitchFamily="50" charset="-128"/>
              </a:rPr>
              <a:t>新津　幸洋　                    　　　　　　　　　　　</a:t>
            </a:r>
            <a:r>
              <a:rPr kumimoji="1" lang="en-US" altLang="ja-JP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cs typeface="メイリオ" pitchFamily="50" charset="-128"/>
              </a:rPr>
              <a:t>TEL: 03-3796-4137, 080-8819-5807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kumimoji="1" lang="en-US" altLang="ja-JP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cs typeface="メイリオ" pitchFamily="50" charset="-128"/>
              </a:rPr>
              <a:t>E-mail: yukihiro.niitsu@basf.com</a:t>
            </a:r>
          </a:p>
        </p:txBody>
      </p:sp>
      <p:sp>
        <p:nvSpPr>
          <p:cNvPr id="69" name="テキスト ボックス 2"/>
          <p:cNvSpPr txBox="1">
            <a:spLocks noChangeArrowheads="1"/>
          </p:cNvSpPr>
          <p:nvPr/>
        </p:nvSpPr>
        <p:spPr bwMode="auto">
          <a:xfrm>
            <a:off x="98451" y="6084243"/>
            <a:ext cx="49685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•"/>
              <a:defRPr sz="1600" b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kumimoji="1"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cs typeface="メイリオ" pitchFamily="50" charset="-128"/>
              </a:rPr>
              <a:t>Ludwigshafen Site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cs typeface="メイリオ" pitchFamily="50" charset="-128"/>
              </a:rPr>
              <a:t>Global Headquarter of BASF Group</a:t>
            </a:r>
            <a:endParaRPr kumimoji="1" lang="en-US" altLang="ja-JP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0700" y="1101692"/>
            <a:ext cx="8085138" cy="52322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cs typeface="メイリオ" pitchFamily="50" charset="-128"/>
              </a:rPr>
              <a:t>弊社ブースで</a:t>
            </a:r>
            <a:r>
              <a:rPr kumimoji="1" lang="ja-JP" alt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cs typeface="メイリオ" pitchFamily="50" charset="-128"/>
              </a:rPr>
              <a:t>お待ちしております</a:t>
            </a:r>
            <a:endParaRPr kumimoji="1" lang="en-US" altLang="ja-JP" sz="28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03892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COLOR1" val="16777215/0/11119017/0/13803553/14926965/15455387/16314330/16777215////////"/>
  <p:tag name="WIZCOLOR2" val="16777215/0/11119017/0/13803553/14926965/15455387/16314330/16777215////////"/>
  <p:tag name="_BASF_WIZARD_LAYOUTID" val="102"/>
  <p:tag name="_BASF_WIZARD_LOGO2015" val="1"/>
  <p:tag name="_BASF_WIZARD_VERSION" val="7.2.1"/>
  <p:tag name="_BASF_CLASSIFICATION" val="0"/>
  <p:tag name="_BASF_CLASSIFICATION_LANGUAGE" val="-1"/>
  <p:tag name="_BASF_WIZARD_OBJEKTTITELID" val="120"/>
  <p:tag name="_BASF_WIZARD_OBJEKTFOLIEID" val="71"/>
  <p:tag name="_BASF_WIZARD_GROUPID" val="0"/>
  <p:tag name="_BASF_CONVERTED_TO_TAG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5,2/24,2/12,8"/>
  <p:tag name="LOCKED" val="1"/>
  <p:tag name="WIZSHAPE" val="WizShape"/>
  <p:tag name="VISIBLE" val="System.Xml.XmlAttribu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2,8/18,46/2/0,42"/>
  <p:tag name="LOCKED" val="1"/>
  <p:tag name="WIZSHAPE" val="WizShape"/>
  <p:tag name="VISIBLE" val="System.Xml.XmlAttribu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,6/18,66/20,2/0,27"/>
  <p:tag name="LOCKED" val="1"/>
  <p:tag name="WIZSHAPE" val="WizShape"/>
  <p:tag name="VISIBLE" val="System.Xml.XmlAttribu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18,46/2/0,42"/>
  <p:tag name="LOCKED" val="1"/>
  <p:tag name="WIZSHAPE" val="WizShape"/>
  <p:tag name="VISIBLE" val="System.Xml.XmlAttribu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,6/18,79/20,2/0,27"/>
  <p:tag name="LOCKED" val="1"/>
  <p:tag name="WIZSHAPE" val="WizShape"/>
  <p:tag name="VISIBLE" val="System.Xml.XmlAttribu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/0,6/25,39/3,8"/>
  <p:tag name="LOCKED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1,78/19,8/2,37"/>
  <p:tag name="LOCKED" val="1"/>
  <p:tag name="WIZSHAPE" val="WizShape"/>
  <p:tag name="VISIBLE" val="System.Xml.XmlAttribut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5,2/24,2/12,8"/>
  <p:tag name="LOCKED" val="1"/>
  <p:tag name="WIZSHAPE" val="WizShape"/>
  <p:tag name="VISIBLE" val="System.Xml.XmlAttribu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IVERSARY" val="1"/>
  <p:tag name="LOCKED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2,8/18,46/2/0,42"/>
  <p:tag name="LOCKED" val="1"/>
  <p:tag name="WIZSHAPE" val="WizShape"/>
  <p:tag name="VISIBLE" val="System.Xml.XmlAttribu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,6/18,66/20,2/0,27"/>
  <p:tag name="LOCKED" val="1"/>
  <p:tag name="WIZSHAPE" val="WizShape"/>
  <p:tag name="VISIBLE" val="System.Xml.XmlAttribu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18,46/2/0,42"/>
  <p:tag name="LOCKED" val="1"/>
  <p:tag name="WIZSHAPE" val="WizShape"/>
  <p:tag name="VISIBLE" val="System.Xml.XmlAttribu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,6/18,79/20,2/0,27"/>
  <p:tag name="LOCKED" val="1"/>
  <p:tag name="WIZSHAPE" val="WizShape"/>
  <p:tag name="VISIBLE" val="System.Xml.XmlAttribu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IVERSARY" val="1"/>
  <p:tag name="LOCKED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0/4,8/19,05"/>
  <p:tag name="LOCKED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IVERSARY" val="1"/>
  <p:tag name="LOCKED" val="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IVERSARY" val="1"/>
  <p:tag name="LOCKED" val="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/0,6/25,39/3,8"/>
  <p:tag name="LOCKED" val="1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1,78/19,8/2,37"/>
  <p:tag name="LOCKED" val="1"/>
  <p:tag name="WIZSHAPE" val="WizShape"/>
  <p:tag name="VISIBLE" val="System.Xml.XmlAttribu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5,2/24,2/12,8"/>
  <p:tag name="LOCKED" val="1"/>
  <p:tag name="WIZSHAPE" val="WizShape"/>
  <p:tag name="VISIBLE" val="System.Xml.XmlAttribute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2,8/18,46/2/0,42"/>
  <p:tag name="LOCKED" val="1"/>
  <p:tag name="WIZSHAPE" val="WizShape"/>
  <p:tag name="VISIBLE" val="System.Xml.XmlAttribute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,6/18,66/20,2/0,27"/>
  <p:tag name="LOCKED" val="1"/>
  <p:tag name="WIZSHAPE" val="WizShape"/>
  <p:tag name="VISIBLE" val="System.Xml.XmlAttribute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18,46/2/0,42"/>
  <p:tag name="LOCKED" val="1"/>
  <p:tag name="WIZSHAPE" val="WizShape"/>
  <p:tag name="VISIBLE" val="System.Xml.XmlAttribute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,6/18,79/20,2/0,27"/>
  <p:tag name="LOCKED" val="1"/>
  <p:tag name="WIZSHAPE" val="WizShape"/>
  <p:tag name="VISIBLE" val="System.Xml.XmlAttribute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22,8/18,46/2/0,42"/>
  <p:tag name="LOCKED" val="1"/>
  <p:tag name="WIZSHAPE" val="WizShape"/>
  <p:tag name="VISIBLE" val="System.Xml.XmlAttribu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8/18,66/15/0,27"/>
  <p:tag name="LOCKED" val="1"/>
  <p:tag name="WIZSHAPE" val="WizShape"/>
  <p:tag name="VISIBLE" val="System.Xml.XmlAttribu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6/18,46/2/0,42"/>
  <p:tag name="LOCKED" val="1"/>
  <p:tag name="WIZSHAPE" val="WizShape"/>
  <p:tag name="VISIBLE" val="System.Xml.XmlAttribu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8/18,79/15/0,27"/>
  <p:tag name="LOCKED" val="1"/>
  <p:tag name="WIZSHAPE" val="WizShape"/>
  <p:tag name="VISIBLE" val="System.Xml.XmlAttribu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IVERSARY" val="1"/>
  <p:tag name="LOCKED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/0,6/25,39/3,8"/>
  <p:tag name="LOCKED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SITION" val="0,6/1,78/19,8/2,37"/>
  <p:tag name="LOCKED" val="1"/>
  <p:tag name="WIZSHAPE" val="WizShape"/>
  <p:tag name="VISIBLE" val="System.Xml.XmlAttribu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PLACEHOLDER" val="1"/>
</p:tagLst>
</file>

<file path=ppt/theme/theme1.xml><?xml version="1.0" encoding="utf-8"?>
<a:theme xmlns:a="http://schemas.openxmlformats.org/drawingml/2006/main" name="BASF_TitelDesign">
  <a:themeElements>
    <a:clrScheme name="02 BASF lightblue_colorsheme">
      <a:dk1>
        <a:srgbClr val="000000"/>
      </a:dk1>
      <a:lt1>
        <a:srgbClr val="FFFFFF"/>
      </a:lt1>
      <a:dk2>
        <a:srgbClr val="035FA9"/>
      </a:dk2>
      <a:lt2>
        <a:srgbClr val="FFFFFF"/>
      </a:lt2>
      <a:accent1>
        <a:srgbClr val="21A0D2"/>
      </a:accent1>
      <a:accent2>
        <a:srgbClr val="4EABD6"/>
      </a:accent2>
      <a:accent3>
        <a:srgbClr val="75C4E3"/>
      </a:accent3>
      <a:accent4>
        <a:srgbClr val="9BD4EB"/>
      </a:accent4>
      <a:accent5>
        <a:srgbClr val="DAEFF8"/>
      </a:accent5>
      <a:accent6>
        <a:srgbClr val="808080"/>
      </a:accent6>
      <a:hlink>
        <a:srgbClr val="F39500"/>
      </a:hlink>
      <a:folHlink>
        <a:srgbClr val="FACF8C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F_FolienDesign">
  <a:themeElements>
    <a:clrScheme name="02 BASF lightblue_colorsheme">
      <a:dk1>
        <a:srgbClr val="000000"/>
      </a:dk1>
      <a:lt1>
        <a:srgbClr val="FFFFFF"/>
      </a:lt1>
      <a:dk2>
        <a:srgbClr val="035FA9"/>
      </a:dk2>
      <a:lt2>
        <a:srgbClr val="FFFFFF"/>
      </a:lt2>
      <a:accent1>
        <a:srgbClr val="21A0D2"/>
      </a:accent1>
      <a:accent2>
        <a:srgbClr val="4EABD6"/>
      </a:accent2>
      <a:accent3>
        <a:srgbClr val="75C4E3"/>
      </a:accent3>
      <a:accent4>
        <a:srgbClr val="9BD4EB"/>
      </a:accent4>
      <a:accent5>
        <a:srgbClr val="DAEFF8"/>
      </a:accent5>
      <a:accent6>
        <a:srgbClr val="808080"/>
      </a:accent6>
      <a:hlink>
        <a:srgbClr val="F39500"/>
      </a:hlink>
      <a:folHlink>
        <a:srgbClr val="FACF8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ASF_FolienDesign">
  <a:themeElements>
    <a:clrScheme name="Larissa">
      <a:dk1>
        <a:srgbClr val="000000"/>
      </a:dk1>
      <a:lt1>
        <a:srgbClr val="FFFFFF"/>
      </a:lt1>
      <a:dk2>
        <a:srgbClr val="000000"/>
      </a:dk2>
      <a:lt2>
        <a:srgbClr val="939393"/>
      </a:lt2>
      <a:accent1>
        <a:srgbClr val="004A96"/>
      </a:accent1>
      <a:accent2>
        <a:srgbClr val="6491B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6C0DA"/>
      </a:hlink>
      <a:folHlink>
        <a:srgbClr val="E0E9F2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ASF Design">
  <a:themeElements>
    <a:clrScheme name="BASF Design 1">
      <a:dk1>
        <a:srgbClr val="000000"/>
      </a:dk1>
      <a:lt1>
        <a:srgbClr val="FFFFFF"/>
      </a:lt1>
      <a:dk2>
        <a:srgbClr val="000000"/>
      </a:dk2>
      <a:lt2>
        <a:srgbClr val="A9A9A9"/>
      </a:lt2>
      <a:accent1>
        <a:srgbClr val="21A0D2"/>
      </a:accent1>
      <a:accent2>
        <a:srgbClr val="75C4E3"/>
      </a:accent2>
      <a:accent3>
        <a:srgbClr val="FFFFFF"/>
      </a:accent3>
      <a:accent4>
        <a:srgbClr val="000000"/>
      </a:accent4>
      <a:accent5>
        <a:srgbClr val="ABCDE5"/>
      </a:accent5>
      <a:accent6>
        <a:srgbClr val="69B1CE"/>
      </a:accent6>
      <a:hlink>
        <a:srgbClr val="9BD4EB"/>
      </a:hlink>
      <a:folHlink>
        <a:srgbClr val="DAEFF8"/>
      </a:folHlink>
    </a:clrScheme>
    <a:fontScheme name="BASF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>
    <a:extraClrScheme>
      <a:clrScheme name="BASF Design 1">
        <a:dk1>
          <a:srgbClr val="000000"/>
        </a:dk1>
        <a:lt1>
          <a:srgbClr val="FFFFFF"/>
        </a:lt1>
        <a:dk2>
          <a:srgbClr val="000000"/>
        </a:dk2>
        <a:lt2>
          <a:srgbClr val="A9A9A9"/>
        </a:lt2>
        <a:accent1>
          <a:srgbClr val="21A0D2"/>
        </a:accent1>
        <a:accent2>
          <a:srgbClr val="75C4E3"/>
        </a:accent2>
        <a:accent3>
          <a:srgbClr val="FFFFFF"/>
        </a:accent3>
        <a:accent4>
          <a:srgbClr val="000000"/>
        </a:accent4>
        <a:accent5>
          <a:srgbClr val="ABCDE5"/>
        </a:accent5>
        <a:accent6>
          <a:srgbClr val="69B1CE"/>
        </a:accent6>
        <a:hlink>
          <a:srgbClr val="9BD4EB"/>
        </a:hlink>
        <a:folHlink>
          <a:srgbClr val="DAEF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F Design 2">
        <a:dk1>
          <a:srgbClr val="A9A9A9"/>
        </a:dk1>
        <a:lt1>
          <a:srgbClr val="FFFFFF"/>
        </a:lt1>
        <a:dk2>
          <a:srgbClr val="336699"/>
        </a:dk2>
        <a:lt2>
          <a:srgbClr val="FFFFFF"/>
        </a:lt2>
        <a:accent1>
          <a:srgbClr val="21A0D2"/>
        </a:accent1>
        <a:accent2>
          <a:srgbClr val="75C4E3"/>
        </a:accent2>
        <a:accent3>
          <a:srgbClr val="ADB8CA"/>
        </a:accent3>
        <a:accent4>
          <a:srgbClr val="DADADA"/>
        </a:accent4>
        <a:accent5>
          <a:srgbClr val="ABCDE5"/>
        </a:accent5>
        <a:accent6>
          <a:srgbClr val="69B1CE"/>
        </a:accent6>
        <a:hlink>
          <a:srgbClr val="9BD4EB"/>
        </a:hlink>
        <a:folHlink>
          <a:srgbClr val="DAEFF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BASF_FolienDesign">
  <a:themeElements>
    <a:clrScheme name="02 BASF lightblue_colorsheme">
      <a:dk1>
        <a:srgbClr val="000000"/>
      </a:dk1>
      <a:lt1>
        <a:srgbClr val="FFFFFF"/>
      </a:lt1>
      <a:dk2>
        <a:srgbClr val="035FA9"/>
      </a:dk2>
      <a:lt2>
        <a:srgbClr val="FFFFFF"/>
      </a:lt2>
      <a:accent1>
        <a:srgbClr val="21A0D2"/>
      </a:accent1>
      <a:accent2>
        <a:srgbClr val="4EABD6"/>
      </a:accent2>
      <a:accent3>
        <a:srgbClr val="75C4E3"/>
      </a:accent3>
      <a:accent4>
        <a:srgbClr val="9BD4EB"/>
      </a:accent4>
      <a:accent5>
        <a:srgbClr val="DAEFF8"/>
      </a:accent5>
      <a:accent6>
        <a:srgbClr val="808080"/>
      </a:accent6>
      <a:hlink>
        <a:srgbClr val="F39500"/>
      </a:hlink>
      <a:folHlink>
        <a:srgbClr val="FACF8C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02 BASF lightblue_colorsheme">
      <a:dk1>
        <a:srgbClr val="000000"/>
      </a:dk1>
      <a:lt1>
        <a:srgbClr val="FFFFFF"/>
      </a:lt1>
      <a:dk2>
        <a:srgbClr val="035FA9"/>
      </a:dk2>
      <a:lt2>
        <a:srgbClr val="FFFFFF"/>
      </a:lt2>
      <a:accent1>
        <a:srgbClr val="21A0D2"/>
      </a:accent1>
      <a:accent2>
        <a:srgbClr val="4EABD6"/>
      </a:accent2>
      <a:accent3>
        <a:srgbClr val="75C4E3"/>
      </a:accent3>
      <a:accent4>
        <a:srgbClr val="9BD4EB"/>
      </a:accent4>
      <a:accent5>
        <a:srgbClr val="DAEFF8"/>
      </a:accent5>
      <a:accent6>
        <a:srgbClr val="808080"/>
      </a:accent6>
      <a:hlink>
        <a:srgbClr val="F39500"/>
      </a:hlink>
      <a:folHlink>
        <a:srgbClr val="FACF8C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02 BASF lightblue_colorsheme">
      <a:dk1>
        <a:srgbClr val="000000"/>
      </a:dk1>
      <a:lt1>
        <a:srgbClr val="FFFFFF"/>
      </a:lt1>
      <a:dk2>
        <a:srgbClr val="035FA9"/>
      </a:dk2>
      <a:lt2>
        <a:srgbClr val="FFFFFF"/>
      </a:lt2>
      <a:accent1>
        <a:srgbClr val="21A0D2"/>
      </a:accent1>
      <a:accent2>
        <a:srgbClr val="4EABD6"/>
      </a:accent2>
      <a:accent3>
        <a:srgbClr val="75C4E3"/>
      </a:accent3>
      <a:accent4>
        <a:srgbClr val="9BD4EB"/>
      </a:accent4>
      <a:accent5>
        <a:srgbClr val="DAEFF8"/>
      </a:accent5>
      <a:accent6>
        <a:srgbClr val="808080"/>
      </a:accent6>
      <a:hlink>
        <a:srgbClr val="F39500"/>
      </a:hlink>
      <a:folHlink>
        <a:srgbClr val="FACF8C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421</Words>
  <Application>Microsoft Office PowerPoint</Application>
  <PresentationFormat>画面に合わせる (4:3)</PresentationFormat>
  <Paragraphs>114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4</vt:i4>
      </vt:variant>
    </vt:vector>
  </HeadingPairs>
  <TitlesOfParts>
    <vt:vector size="16" baseType="lpstr">
      <vt:lpstr>ＭＳ Ｐゴシック</vt:lpstr>
      <vt:lpstr>メイリオ</vt:lpstr>
      <vt:lpstr>Arial</vt:lpstr>
      <vt:lpstr>Calibri</vt:lpstr>
      <vt:lpstr>Symbol</vt:lpstr>
      <vt:lpstr>Wingdings</vt:lpstr>
      <vt:lpstr>Wingdings 3</vt:lpstr>
      <vt:lpstr>BASF_TitelDesign</vt:lpstr>
      <vt:lpstr>BASF_FolienDesign</vt:lpstr>
      <vt:lpstr>1_BASF_FolienDesign</vt:lpstr>
      <vt:lpstr>BASF Design</vt:lpstr>
      <vt:lpstr>2_BASF_FolienDesign</vt:lpstr>
      <vt:lpstr>PowerPoint プレゼンテーション</vt:lpstr>
      <vt:lpstr>  BASF Pharma Excipients Portfolio </vt:lpstr>
      <vt:lpstr>コーティング剤のValue Proposition</vt:lpstr>
      <vt:lpstr>PowerPoint プレゼンテーション</vt:lpstr>
    </vt:vector>
  </TitlesOfParts>
  <Company>BASF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Markus Jaeger</dc:creator>
  <cp:lastModifiedBy>Yukihiro Niitsu</cp:lastModifiedBy>
  <cp:revision>170</cp:revision>
  <cp:lastPrinted>2015-08-17T02:47:23Z</cp:lastPrinted>
  <dcterms:created xsi:type="dcterms:W3CDTF">2014-03-04T06:52:41Z</dcterms:created>
  <dcterms:modified xsi:type="dcterms:W3CDTF">2017-08-24T05:59:00Z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BASF_Wizard_LayoutID">
    <vt:i4>102</vt:i4>
  </property>
  <property fmtid="{D5CDD505-2E9C-101B-9397-08002B2CF9AE}" pid="3" name="_BASF_Wizard">
    <vt:bool>false</vt:bool>
  </property>
  <property fmtid="{D5CDD505-2E9C-101B-9397-08002B2CF9AE}" pid="4" name="_BASF_Wizard_Datum">
    <vt:lpwstr/>
  </property>
  <property fmtid="{D5CDD505-2E9C-101B-9397-08002B2CF9AE}" pid="5" name="_BASF_Wizard_Fusszeile">
    <vt:lpwstr/>
  </property>
  <property fmtid="{D5CDD505-2E9C-101B-9397-08002B2CF9AE}" pid="6" name="_BASF_Wizard_Seitenzahl">
    <vt:bool>true</vt:bool>
  </property>
  <property fmtid="{D5CDD505-2E9C-101B-9397-08002B2CF9AE}" pid="7" name="_BASF_Wizard_DokAnzeige">
    <vt:bool>false</vt:bool>
  </property>
  <property fmtid="{D5CDD505-2E9C-101B-9397-08002B2CF9AE}" pid="8" name="_BASF_Wizard_DokNurName">
    <vt:bool>true</vt:bool>
  </property>
  <property fmtid="{D5CDD505-2E9C-101B-9397-08002B2CF9AE}" pid="9" name="_BASF_Wizard_DokNameDir">
    <vt:bool>false</vt:bool>
  </property>
  <property fmtid="{D5CDD505-2E9C-101B-9397-08002B2CF9AE}" pid="10" name="_BASF_Wizard_Datum_Folie">
    <vt:lpwstr/>
  </property>
  <property fmtid="{D5CDD505-2E9C-101B-9397-08002B2CF9AE}" pid="11" name="_BASF_Wizard_Fusszeile_Folie">
    <vt:lpwstr/>
  </property>
  <property fmtid="{D5CDD505-2E9C-101B-9397-08002B2CF9AE}" pid="12" name="_BASF_Wizard_Seitenzahl_Folie">
    <vt:bool>true</vt:bool>
  </property>
  <property fmtid="{D5CDD505-2E9C-101B-9397-08002B2CF9AE}" pid="13" name="_BASF_Wizard_DokAnzeige_Folie">
    <vt:bool>false</vt:bool>
  </property>
  <property fmtid="{D5CDD505-2E9C-101B-9397-08002B2CF9AE}" pid="14" name="_BASF_Wizard_DokNurName_Folie">
    <vt:bool>true</vt:bool>
  </property>
  <property fmtid="{D5CDD505-2E9C-101B-9397-08002B2CF9AE}" pid="15" name="_BASF_Wizard_DokNameDir_Folie">
    <vt:bool>false</vt:bool>
  </property>
  <property fmtid="{D5CDD505-2E9C-101B-9397-08002B2CF9AE}" pid="16" name="_BASF_Wizard_Unternehmensfarbe">
    <vt:i4>0</vt:i4>
  </property>
  <property fmtid="{D5CDD505-2E9C-101B-9397-08002B2CF9AE}" pid="17" name="_BASF_Wizard_Farbskala">
    <vt:i4>0</vt:i4>
  </property>
  <property fmtid="{D5CDD505-2E9C-101B-9397-08002B2CF9AE}" pid="18" name="_BASF_Wizard_Folienmaster">
    <vt:i4>0</vt:i4>
  </property>
  <property fmtid="{D5CDD505-2E9C-101B-9397-08002B2CF9AE}" pid="19" name="_BASF_Wizard_Titelmaster">
    <vt:i4>5</vt:i4>
  </property>
  <property fmtid="{D5CDD505-2E9C-101B-9397-08002B2CF9AE}" pid="20" name="_BASF_Wizard_Klasse">
    <vt:i4>0</vt:i4>
  </property>
  <property fmtid="{D5CDD505-2E9C-101B-9397-08002B2CF9AE}" pid="21" name="_BASF_Classification_HeaderFooterText">
    <vt:lpwstr/>
  </property>
  <property fmtid="{D5CDD505-2E9C-101B-9397-08002B2CF9AE}" pid="22" name="_BASF_Classification_Language">
    <vt:i4>-1</vt:i4>
  </property>
  <property fmtid="{D5CDD505-2E9C-101B-9397-08002B2CF9AE}" pid="23" name="_BASF_Wizard_Version">
    <vt:lpwstr>7.2.1</vt:lpwstr>
  </property>
  <property fmtid="{D5CDD505-2E9C-101B-9397-08002B2CF9AE}" pid="24" name="_BASF_Wizard_PresTyp">
    <vt:i4>0</vt:i4>
  </property>
  <property fmtid="{D5CDD505-2E9C-101B-9397-08002B2CF9AE}" pid="25" name="_BASF_Wizard_Photo">
    <vt:i4>0</vt:i4>
  </property>
  <property fmtid="{D5CDD505-2E9C-101B-9397-08002B2CF9AE}" pid="26" name="_BASF_BackPicture">
    <vt:lpwstr/>
  </property>
  <property fmtid="{D5CDD505-2E9C-101B-9397-08002B2CF9AE}" pid="27" name="_BASF_BackPictureSlide">
    <vt:lpwstr/>
  </property>
  <property fmtid="{D5CDD505-2E9C-101B-9397-08002B2CF9AE}" pid="28" name="_BASF_Wizard_Papierformat">
    <vt:lpwstr>4:3</vt:lpwstr>
  </property>
  <property fmtid="{D5CDD505-2E9C-101B-9397-08002B2CF9AE}" pid="29" name="_BASF_Wizard_Logo2015">
    <vt:lpwstr>1</vt:lpwstr>
  </property>
</Properties>
</file>